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6"/>
  </p:notesMasterIdLst>
  <p:handoutMasterIdLst>
    <p:handoutMasterId r:id="rId17"/>
  </p:handoutMasterIdLst>
  <p:sldIdLst>
    <p:sldId id="256" r:id="rId6"/>
    <p:sldId id="263" r:id="rId7"/>
    <p:sldId id="261" r:id="rId8"/>
    <p:sldId id="262" r:id="rId9"/>
    <p:sldId id="260" r:id="rId10"/>
    <p:sldId id="264" r:id="rId11"/>
    <p:sldId id="265" r:id="rId12"/>
    <p:sldId id="258" r:id="rId13"/>
    <p:sldId id="266" r:id="rId14"/>
    <p:sldId id="259" r:id="rId15"/>
  </p:sldIdLst>
  <p:sldSz cx="6858000" cy="51435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85" userDrawn="1">
          <p15:clr>
            <a:srgbClr val="A4A3A4"/>
          </p15:clr>
        </p15:guide>
        <p15:guide id="2" orient="horz" pos="259" userDrawn="1">
          <p15:clr>
            <a:srgbClr val="A4A3A4"/>
          </p15:clr>
        </p15:guide>
        <p15:guide id="3" pos="2160" userDrawn="1">
          <p15:clr>
            <a:srgbClr val="A4A3A4"/>
          </p15:clr>
        </p15:guide>
        <p15:guide id="4" pos="221" userDrawn="1">
          <p15:clr>
            <a:srgbClr val="A4A3A4"/>
          </p15:clr>
        </p15:guide>
        <p15:guide id="5" pos="411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4E8B"/>
    <a:srgbClr val="123F70"/>
    <a:srgbClr val="B00000"/>
    <a:srgbClr val="07609D"/>
    <a:srgbClr val="8E952F"/>
    <a:srgbClr val="00808A"/>
    <a:srgbClr val="00939E"/>
    <a:srgbClr val="DA5A0C"/>
    <a:srgbClr val="14467E"/>
    <a:srgbClr val="C6C6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40" autoAdjust="0"/>
    <p:restoredTop sz="66743" autoAdjust="0"/>
  </p:normalViewPr>
  <p:slideViewPr>
    <p:cSldViewPr snapToGrid="0" showGuides="1">
      <p:cViewPr>
        <p:scale>
          <a:sx n="100" d="100"/>
          <a:sy n="100" d="100"/>
        </p:scale>
        <p:origin x="2610" y="72"/>
      </p:cViewPr>
      <p:guideLst>
        <p:guide orient="horz" pos="3185"/>
        <p:guide orient="horz" pos="259"/>
        <p:guide pos="2160"/>
        <p:guide pos="221"/>
        <p:guide pos="411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sz="1200"/>
            </a:lvl1pPr>
          </a:lstStyle>
          <a:p>
            <a:fld id="{3DB0ACB0-796B-4E63-BFDD-3DC03DC44600}" type="datetimeFigureOut">
              <a:rPr lang="en-AU" smtClean="0"/>
              <a:t>17/04/2018</a:t>
            </a:fld>
            <a:endParaRPr lang="en-AU"/>
          </a:p>
        </p:txBody>
      </p:sp>
      <p:sp>
        <p:nvSpPr>
          <p:cNvPr id="4" name="Footer Placeholder 3"/>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117CCA8D-7208-4106-9299-55D2A6830583}" type="slidenum">
              <a:rPr lang="en-AU" smtClean="0"/>
              <a:t>‹#›</a:t>
            </a:fld>
            <a:endParaRPr lang="en-AU"/>
          </a:p>
        </p:txBody>
      </p:sp>
    </p:spTree>
    <p:extLst>
      <p:ext uri="{BB962C8B-B14F-4D97-AF65-F5344CB8AC3E}">
        <p14:creationId xmlns:p14="http://schemas.microsoft.com/office/powerpoint/2010/main" val="2743553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8ECE61B2-5DCC-4D17-9A00-B6D6A175EDF5}" type="datetimeFigureOut">
              <a:rPr lang="en-AU" smtClean="0"/>
              <a:t>17/04/2018</a:t>
            </a:fld>
            <a:endParaRPr lang="en-AU"/>
          </a:p>
        </p:txBody>
      </p:sp>
      <p:sp>
        <p:nvSpPr>
          <p:cNvPr id="4" name="Slide Image Placeholder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234523D3-91A4-4DAF-8D1C-9A43590D2EEB}" type="slidenum">
              <a:rPr lang="en-AU" smtClean="0"/>
              <a:t>‹#›</a:t>
            </a:fld>
            <a:endParaRPr lang="en-AU"/>
          </a:p>
        </p:txBody>
      </p:sp>
    </p:spTree>
    <p:extLst>
      <p:ext uri="{BB962C8B-B14F-4D97-AF65-F5344CB8AC3E}">
        <p14:creationId xmlns:p14="http://schemas.microsoft.com/office/powerpoint/2010/main" val="1008685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n.wikipedia.org/wiki/Wikipedia:How_to_run_an_edit-a-thon"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meta.wikimedia.org/wiki/The_Wikipedia_Library/1Lib1Ref"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523D3-91A4-4DAF-8D1C-9A43590D2EEB}" type="slidenum">
              <a:rPr lang="en-AU" smtClean="0"/>
              <a:t>1</a:t>
            </a:fld>
            <a:endParaRPr lang="en-AU"/>
          </a:p>
        </p:txBody>
      </p:sp>
    </p:spTree>
    <p:extLst>
      <p:ext uri="{BB962C8B-B14F-4D97-AF65-F5344CB8AC3E}">
        <p14:creationId xmlns:p14="http://schemas.microsoft.com/office/powerpoint/2010/main" val="2858846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523D3-91A4-4DAF-8D1C-9A43590D2EEB}" type="slidenum">
              <a:rPr lang="en-AU" smtClean="0"/>
              <a:t>3</a:t>
            </a:fld>
            <a:endParaRPr lang="en-AU"/>
          </a:p>
        </p:txBody>
      </p:sp>
    </p:spTree>
    <p:extLst>
      <p:ext uri="{BB962C8B-B14F-4D97-AF65-F5344CB8AC3E}">
        <p14:creationId xmlns:p14="http://schemas.microsoft.com/office/powerpoint/2010/main" val="1228355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523D3-91A4-4DAF-8D1C-9A43590D2EEB}" type="slidenum">
              <a:rPr lang="en-AU" smtClean="0"/>
              <a:t>4</a:t>
            </a:fld>
            <a:endParaRPr lang="en-AU"/>
          </a:p>
        </p:txBody>
      </p:sp>
    </p:spTree>
    <p:extLst>
      <p:ext uri="{BB962C8B-B14F-4D97-AF65-F5344CB8AC3E}">
        <p14:creationId xmlns:p14="http://schemas.microsoft.com/office/powerpoint/2010/main" val="2625431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https://www.youtube.com/watch?v=q7KcNkFy4uA</a:t>
            </a:r>
            <a:endParaRPr lang="en-AU" dirty="0"/>
          </a:p>
        </p:txBody>
      </p:sp>
      <p:sp>
        <p:nvSpPr>
          <p:cNvPr id="4" name="Slide Number Placeholder 3"/>
          <p:cNvSpPr>
            <a:spLocks noGrp="1"/>
          </p:cNvSpPr>
          <p:nvPr>
            <p:ph type="sldNum" sz="quarter" idx="10"/>
          </p:nvPr>
        </p:nvSpPr>
        <p:spPr/>
        <p:txBody>
          <a:bodyPr/>
          <a:lstStyle/>
          <a:p>
            <a:fld id="{234523D3-91A4-4DAF-8D1C-9A43590D2EEB}" type="slidenum">
              <a:rPr lang="en-AU" smtClean="0"/>
              <a:t>5</a:t>
            </a:fld>
            <a:endParaRPr lang="en-AU"/>
          </a:p>
        </p:txBody>
      </p:sp>
    </p:spTree>
    <p:extLst>
      <p:ext uri="{BB962C8B-B14F-4D97-AF65-F5344CB8AC3E}">
        <p14:creationId xmlns:p14="http://schemas.microsoft.com/office/powerpoint/2010/main" val="433130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err="1" smtClean="0">
                <a:solidFill>
                  <a:schemeClr val="tx1"/>
                </a:solidFill>
                <a:effectLst/>
                <a:latin typeface="+mn-lt"/>
                <a:ea typeface="+mn-ea"/>
                <a:cs typeface="+mn-cs"/>
              </a:rPr>
              <a:t>Wikipedia:GLAM</a:t>
            </a:r>
            <a:r>
              <a:rPr lang="en-AU" sz="1200" b="0" i="0" kern="1200" dirty="0" smtClean="0">
                <a:solidFill>
                  <a:schemeClr val="tx1"/>
                </a:solidFill>
                <a:effectLst/>
                <a:latin typeface="+mn-lt"/>
                <a:ea typeface="+mn-ea"/>
                <a:cs typeface="+mn-cs"/>
              </a:rPr>
              <a:t>/State Library of Queensland/</a:t>
            </a:r>
            <a:r>
              <a:rPr lang="en-AU" sz="1200" b="0" i="0" kern="1200" dirty="0" err="1" smtClean="0">
                <a:solidFill>
                  <a:schemeClr val="tx1"/>
                </a:solidFill>
                <a:effectLst/>
                <a:latin typeface="+mn-lt"/>
                <a:ea typeface="+mn-ea"/>
                <a:cs typeface="+mn-cs"/>
              </a:rPr>
              <a:t>QWiki</a:t>
            </a:r>
            <a:r>
              <a:rPr lang="en-AU" sz="1200" b="0" i="0" kern="1200" dirty="0" smtClean="0">
                <a:solidFill>
                  <a:schemeClr val="tx1"/>
                </a:solidFill>
                <a:effectLst/>
                <a:latin typeface="+mn-lt"/>
                <a:ea typeface="+mn-ea"/>
                <a:cs typeface="+mn-cs"/>
              </a:rPr>
              <a:t> Club 2017</a:t>
            </a:r>
          </a:p>
          <a:p>
            <a:r>
              <a:rPr lang="en-AU" dirty="0" smtClean="0"/>
              <a:t>https://en.wikipedia.org/wiki/Wikipedia:GLAM/State_Library_of_Queensland/QWiki_Club_2017</a:t>
            </a:r>
          </a:p>
          <a:p>
            <a:endParaRPr lang="en-AU" dirty="0" smtClean="0"/>
          </a:p>
          <a:p>
            <a:r>
              <a:rPr lang="en-AU" dirty="0" smtClean="0"/>
              <a:t>March 2017 </a:t>
            </a:r>
            <a:endParaRPr lang="en-AU" dirty="0"/>
          </a:p>
        </p:txBody>
      </p:sp>
      <p:sp>
        <p:nvSpPr>
          <p:cNvPr id="4" name="Slide Number Placeholder 3"/>
          <p:cNvSpPr>
            <a:spLocks noGrp="1"/>
          </p:cNvSpPr>
          <p:nvPr>
            <p:ph type="sldNum" sz="quarter" idx="10"/>
          </p:nvPr>
        </p:nvSpPr>
        <p:spPr/>
        <p:txBody>
          <a:bodyPr/>
          <a:lstStyle/>
          <a:p>
            <a:fld id="{234523D3-91A4-4DAF-8D1C-9A43590D2EEB}" type="slidenum">
              <a:rPr lang="en-AU" smtClean="0"/>
              <a:t>6</a:t>
            </a:fld>
            <a:endParaRPr lang="en-AU"/>
          </a:p>
        </p:txBody>
      </p:sp>
    </p:spTree>
    <p:extLst>
      <p:ext uri="{BB962C8B-B14F-4D97-AF65-F5344CB8AC3E}">
        <p14:creationId xmlns:p14="http://schemas.microsoft.com/office/powerpoint/2010/main" val="3765735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Creative Industries Wikipedia Editing Workshop introduced HDRs and ECRs in the Creative Industries to the benefits of editing Wikipedia in their area of scholarly expertise. It addressed the common, but unique issues academics face when editing articles in the </a:t>
            </a:r>
            <a:r>
              <a:rPr lang="en-US" sz="1200" kern="1200" dirty="0" err="1" smtClean="0">
                <a:solidFill>
                  <a:schemeClr val="tx1"/>
                </a:solidFill>
                <a:effectLst/>
                <a:latin typeface="+mn-lt"/>
                <a:ea typeface="+mn-ea"/>
                <a:cs typeface="+mn-cs"/>
              </a:rPr>
              <a:t>encyclopaedia</a:t>
            </a:r>
            <a:r>
              <a:rPr lang="en-US" sz="1200" kern="1200" dirty="0" smtClean="0">
                <a:solidFill>
                  <a:schemeClr val="tx1"/>
                </a:solidFill>
                <a:effectLst/>
                <a:latin typeface="+mn-lt"/>
                <a:ea typeface="+mn-ea"/>
                <a:cs typeface="+mn-cs"/>
              </a:rPr>
              <a:t> in their own discipline or in creating biographies of other current academics.</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Participants learned how to identify gaps in the </a:t>
            </a:r>
            <a:r>
              <a:rPr lang="en-US" sz="1200" kern="1200" dirty="0" err="1" smtClean="0">
                <a:solidFill>
                  <a:schemeClr val="tx1"/>
                </a:solidFill>
                <a:effectLst/>
                <a:latin typeface="+mn-lt"/>
                <a:ea typeface="+mn-ea"/>
                <a:cs typeface="+mn-cs"/>
              </a:rPr>
              <a:t>encyclopaedia</a:t>
            </a:r>
            <a:r>
              <a:rPr lang="en-US" sz="1200" kern="1200" dirty="0" smtClean="0">
                <a:solidFill>
                  <a:schemeClr val="tx1"/>
                </a:solidFill>
                <a:effectLst/>
                <a:latin typeface="+mn-lt"/>
                <a:ea typeface="+mn-ea"/>
                <a:cs typeface="+mn-cs"/>
              </a:rPr>
              <a:t> and find quality resources to address these gaps. The workshop demonstrated the value of Wikipedia as an amplifier of quality academic scholarship and the benefits of contributing to an open platform.</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The workshop was modeled on the successful format of a</a:t>
            </a:r>
            <a:r>
              <a:rPr lang="en-US" sz="1200" u="sng" kern="1200" dirty="0" smtClean="0">
                <a:solidFill>
                  <a:schemeClr val="tx1"/>
                </a:solidFill>
                <a:effectLst/>
                <a:latin typeface="+mn-lt"/>
                <a:ea typeface="+mn-ea"/>
                <a:cs typeface="+mn-cs"/>
                <a:hlinkClick r:id="rId3"/>
              </a:rPr>
              <a:t> </a:t>
            </a:r>
            <a:r>
              <a:rPr lang="en-US" sz="1200" kern="1200" dirty="0" smtClean="0">
                <a:solidFill>
                  <a:schemeClr val="tx1"/>
                </a:solidFill>
                <a:effectLst/>
                <a:latin typeface="+mn-lt"/>
                <a:ea typeface="+mn-ea"/>
                <a:cs typeface="+mn-cs"/>
              </a:rPr>
              <a:t>Wikipedia edit-a-thon, similar to the “Coffee Hour” format used by librarians in the</a:t>
            </a:r>
            <a:r>
              <a:rPr lang="en-US" sz="1200" u="sng" kern="1200" dirty="0" smtClean="0">
                <a:solidFill>
                  <a:schemeClr val="tx1"/>
                </a:solidFill>
                <a:effectLst/>
                <a:latin typeface="+mn-lt"/>
                <a:ea typeface="+mn-ea"/>
                <a:cs typeface="+mn-cs"/>
                <a:hlinkClick r:id="rId4"/>
              </a:rPr>
              <a:t> </a:t>
            </a:r>
            <a:r>
              <a:rPr lang="en-US" sz="1200" kern="1200" dirty="0" smtClean="0">
                <a:solidFill>
                  <a:schemeClr val="tx1"/>
                </a:solidFill>
                <a:effectLst/>
                <a:latin typeface="+mn-lt"/>
                <a:ea typeface="+mn-ea"/>
                <a:cs typeface="+mn-cs"/>
              </a:rPr>
              <a:t>#1Lib1Ref campaign. It was facilitated by academics and librarians familiar with Wikipedia policies who have experience editing in their own area.</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The workshop consisted of an information session followed by hands on editing activities. Participants were required to sign up for an editing account prior to attending the session and to generate a list of articles they would like to contribute to in their field of study. This pre-work ensured that participants got the maximum benefit of the hands on editing time in the workshop and contact time with workshop facilitators.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 </a:t>
            </a:r>
          </a:p>
          <a:p>
            <a:r>
              <a:rPr lang="en-AU" sz="1200" b="1" kern="1200" dirty="0" smtClean="0">
                <a:solidFill>
                  <a:schemeClr val="tx1"/>
                </a:solidFill>
                <a:effectLst/>
                <a:latin typeface="+mn-lt"/>
                <a:ea typeface="+mn-ea"/>
                <a:cs typeface="+mn-cs"/>
              </a:rPr>
              <a:t>Workshop program</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Wikipedia as amplifier platform</a:t>
            </a:r>
            <a:endParaRPr lang="en-AU"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Adding to the “sum of all knowledge” </a:t>
            </a:r>
            <a:endParaRPr lang="en-AU"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Scholarly profile</a:t>
            </a:r>
            <a:endParaRPr lang="en-AU"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Wikipedia article quality</a:t>
            </a:r>
            <a:endParaRPr lang="en-AU"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Enhancing article quality: reference list</a:t>
            </a:r>
            <a:endParaRPr lang="en-AU"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importance of open access</a:t>
            </a:r>
            <a:endParaRPr lang="en-AU"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Preparing to be found: You, your work</a:t>
            </a:r>
            <a:endParaRPr lang="en-AU"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Navigating the platform and its policies</a:t>
            </a:r>
            <a:endParaRPr lang="en-AU"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Does every academic need a page?</a:t>
            </a:r>
            <a:endParaRPr lang="en-AU"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Verifiability</a:t>
            </a:r>
            <a:endParaRPr lang="en-AU"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Conflicts of interest</a:t>
            </a:r>
            <a:endParaRPr lang="en-AU"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Situating your scholarship</a:t>
            </a:r>
            <a:endParaRPr lang="en-AU"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Creating an article</a:t>
            </a:r>
            <a:endParaRPr lang="en-AU" sz="1200" kern="1200" dirty="0" smtClean="0">
              <a:solidFill>
                <a:schemeClr val="tx1"/>
              </a:solidFill>
              <a:effectLst/>
              <a:latin typeface="+mn-lt"/>
              <a:ea typeface="+mn-ea"/>
              <a:cs typeface="+mn-cs"/>
            </a:endParaRPr>
          </a:p>
          <a:p>
            <a:pPr lvl="0"/>
            <a:r>
              <a:rPr lang="en-US" sz="1200" kern="1200" dirty="0" err="1" smtClean="0">
                <a:solidFill>
                  <a:schemeClr val="tx1"/>
                </a:solidFill>
                <a:effectLst/>
                <a:latin typeface="+mn-lt"/>
                <a:ea typeface="+mn-ea"/>
                <a:cs typeface="+mn-cs"/>
              </a:rPr>
              <a:t>Citoid</a:t>
            </a:r>
            <a:r>
              <a:rPr lang="en-US" sz="1200" kern="1200" dirty="0" smtClean="0">
                <a:solidFill>
                  <a:schemeClr val="tx1"/>
                </a:solidFill>
                <a:effectLst/>
                <a:latin typeface="+mn-lt"/>
                <a:ea typeface="+mn-ea"/>
                <a:cs typeface="+mn-cs"/>
              </a:rPr>
              <a:t> Citation tool</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 </a:t>
            </a:r>
          </a:p>
          <a:p>
            <a:r>
              <a:rPr lang="en-AU" sz="1200" b="1" kern="1200" dirty="0" smtClean="0">
                <a:solidFill>
                  <a:schemeClr val="tx1"/>
                </a:solidFill>
                <a:effectLst/>
                <a:latin typeface="+mn-lt"/>
                <a:ea typeface="+mn-ea"/>
                <a:cs typeface="+mn-cs"/>
              </a:rPr>
              <a:t>Organisers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Marcus </a:t>
            </a:r>
            <a:r>
              <a:rPr lang="en-AU" sz="1200" kern="1200" dirty="0" err="1" smtClean="0">
                <a:solidFill>
                  <a:schemeClr val="tx1"/>
                </a:solidFill>
                <a:effectLst/>
                <a:latin typeface="+mn-lt"/>
                <a:ea typeface="+mn-ea"/>
                <a:cs typeface="+mn-cs"/>
              </a:rPr>
              <a:t>Foth</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Kerry Raymond </a:t>
            </a:r>
          </a:p>
          <a:p>
            <a:r>
              <a:rPr lang="en-AU" sz="1200" kern="1200" dirty="0" smtClean="0">
                <a:solidFill>
                  <a:schemeClr val="tx1"/>
                </a:solidFill>
                <a:effectLst/>
                <a:latin typeface="+mn-lt"/>
                <a:ea typeface="+mn-ea"/>
                <a:cs typeface="+mn-cs"/>
              </a:rPr>
              <a:t>Kim Osman</a:t>
            </a:r>
          </a:p>
          <a:p>
            <a:r>
              <a:rPr lang="en-AU" sz="1200" kern="1200" dirty="0" smtClean="0">
                <a:solidFill>
                  <a:schemeClr val="tx1"/>
                </a:solidFill>
                <a:effectLst/>
                <a:latin typeface="+mn-lt"/>
                <a:ea typeface="+mn-ea"/>
                <a:cs typeface="+mn-cs"/>
              </a:rPr>
              <a:t>Research Support Team</a:t>
            </a:r>
          </a:p>
          <a:p>
            <a:r>
              <a:rPr lang="en-AU" sz="1200" kern="1200" dirty="0" smtClean="0">
                <a:solidFill>
                  <a:schemeClr val="tx1"/>
                </a:solidFill>
                <a:effectLst/>
                <a:latin typeface="+mn-lt"/>
                <a:ea typeface="+mn-ea"/>
                <a:cs typeface="+mn-cs"/>
              </a:rPr>
              <a:t>CI Library Team</a:t>
            </a:r>
          </a:p>
          <a:p>
            <a:r>
              <a:rPr lang="en-AU" sz="1200" b="1" kern="1200" dirty="0" smtClean="0">
                <a:solidFill>
                  <a:schemeClr val="tx1"/>
                </a:solidFill>
                <a:effectLst/>
                <a:latin typeface="+mn-lt"/>
                <a:ea typeface="+mn-ea"/>
                <a:cs typeface="+mn-cs"/>
              </a:rPr>
              <a:t>Location</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R306 Training Room, KG Library</a:t>
            </a:r>
          </a:p>
          <a:p>
            <a:r>
              <a:rPr lang="en-AU" sz="1200" b="1" kern="1200" dirty="0" smtClean="0">
                <a:solidFill>
                  <a:schemeClr val="tx1"/>
                </a:solidFill>
                <a:effectLst/>
                <a:latin typeface="+mn-lt"/>
                <a:ea typeface="+mn-ea"/>
                <a:cs typeface="+mn-cs"/>
              </a:rPr>
              <a:t>Date</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10 October 2017</a:t>
            </a:r>
          </a:p>
          <a:p>
            <a:r>
              <a:rPr lang="en-AU" sz="1200" kern="1200" dirty="0" smtClean="0">
                <a:solidFill>
                  <a:schemeClr val="tx1"/>
                </a:solidFill>
                <a:effectLst/>
                <a:latin typeface="+mn-lt"/>
                <a:ea typeface="+mn-ea"/>
                <a:cs typeface="+mn-cs"/>
              </a:rPr>
              <a:t>Open Access Week</a:t>
            </a:r>
          </a:p>
          <a:p>
            <a:r>
              <a:rPr lang="en-AU" sz="1200" b="1" kern="1200" dirty="0" smtClean="0">
                <a:solidFill>
                  <a:schemeClr val="tx1"/>
                </a:solidFill>
                <a:effectLst/>
                <a:latin typeface="+mn-lt"/>
                <a:ea typeface="+mn-ea"/>
                <a:cs typeface="+mn-cs"/>
              </a:rPr>
              <a:t>Participants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Creative Industries HDRs, Creative Industries Research staff, QUT Library staff</a:t>
            </a:r>
          </a:p>
          <a:p>
            <a:endParaRPr lang="en-AU"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fld id="{234523D3-91A4-4DAF-8D1C-9A43590D2EEB}" type="slidenum">
              <a:rPr lang="en-AU" smtClean="0"/>
              <a:t>8</a:t>
            </a:fld>
            <a:endParaRPr lang="en-AU"/>
          </a:p>
        </p:txBody>
      </p:sp>
    </p:spTree>
    <p:extLst>
      <p:ext uri="{BB962C8B-B14F-4D97-AF65-F5344CB8AC3E}">
        <p14:creationId xmlns:p14="http://schemas.microsoft.com/office/powerpoint/2010/main" val="505021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523D3-91A4-4DAF-8D1C-9A43590D2EEB}" type="slidenum">
              <a:rPr lang="en-AU" smtClean="0"/>
              <a:t>10</a:t>
            </a:fld>
            <a:endParaRPr lang="en-AU"/>
          </a:p>
        </p:txBody>
      </p:sp>
    </p:spTree>
    <p:extLst>
      <p:ext uri="{BB962C8B-B14F-4D97-AF65-F5344CB8AC3E}">
        <p14:creationId xmlns:p14="http://schemas.microsoft.com/office/powerpoint/2010/main" val="37851109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9" name="Freeform 88"/>
          <p:cNvSpPr>
            <a:spLocks noChangeArrowheads="1"/>
          </p:cNvSpPr>
          <p:nvPr userDrawn="1"/>
        </p:nvSpPr>
        <p:spPr bwMode="auto">
          <a:xfrm>
            <a:off x="0" y="1744860"/>
            <a:ext cx="6859553" cy="3398641"/>
          </a:xfrm>
          <a:custGeom>
            <a:avLst/>
            <a:gdLst>
              <a:gd name="connsiteX0" fmla="*/ 0 w 9146070"/>
              <a:gd name="connsiteY0" fmla="*/ 0 h 3398641"/>
              <a:gd name="connsiteX1" fmla="*/ 9146070 w 9146070"/>
              <a:gd name="connsiteY1" fmla="*/ 0 h 3398641"/>
              <a:gd name="connsiteX2" fmla="*/ 9146070 w 9146070"/>
              <a:gd name="connsiteY2" fmla="*/ 3398641 h 3398641"/>
              <a:gd name="connsiteX3" fmla="*/ 0 w 9146070"/>
              <a:gd name="connsiteY3" fmla="*/ 3398641 h 3398641"/>
            </a:gdLst>
            <a:ahLst/>
            <a:cxnLst>
              <a:cxn ang="0">
                <a:pos x="connsiteX0" y="connsiteY0"/>
              </a:cxn>
              <a:cxn ang="0">
                <a:pos x="connsiteX1" y="connsiteY1"/>
              </a:cxn>
              <a:cxn ang="0">
                <a:pos x="connsiteX2" y="connsiteY2"/>
              </a:cxn>
              <a:cxn ang="0">
                <a:pos x="connsiteX3" y="connsiteY3"/>
              </a:cxn>
            </a:cxnLst>
            <a:rect l="l" t="t" r="r" b="b"/>
            <a:pathLst>
              <a:path w="9146070" h="3398641">
                <a:moveTo>
                  <a:pt x="0" y="0"/>
                </a:moveTo>
                <a:lnTo>
                  <a:pt x="9146070" y="0"/>
                </a:lnTo>
                <a:lnTo>
                  <a:pt x="9146070" y="3398641"/>
                </a:lnTo>
                <a:lnTo>
                  <a:pt x="0" y="3398641"/>
                </a:lnTo>
                <a:close/>
              </a:path>
            </a:pathLst>
          </a:custGeom>
          <a:solidFill>
            <a:srgbClr val="00467F"/>
          </a:solidFill>
          <a:ln w="9525">
            <a:noFill/>
            <a:miter lim="800000"/>
            <a:headEnd/>
            <a:tailEnd/>
          </a:ln>
        </p:spPr>
        <p:txBody>
          <a:bodyPr vert="horz" wrap="square" lIns="91440" tIns="45720" rIns="91440" bIns="45720" numCol="1" anchor="t" anchorCtr="0" compatLnSpc="1">
            <a:prstTxWarp prst="textNoShape">
              <a:avLst/>
            </a:prstTxWarp>
            <a:noAutofit/>
          </a:bodyPr>
          <a:lstStyle/>
          <a:p>
            <a:endParaRPr lang="en-AU" sz="1800"/>
          </a:p>
        </p:txBody>
      </p:sp>
      <p:sp>
        <p:nvSpPr>
          <p:cNvPr id="58" name="Rectangle 57"/>
          <p:cNvSpPr/>
          <p:nvPr userDrawn="1"/>
        </p:nvSpPr>
        <p:spPr>
          <a:xfrm>
            <a:off x="0" y="0"/>
            <a:ext cx="6858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6" name="Freeform 95"/>
          <p:cNvSpPr>
            <a:spLocks noChangeArrowheads="1"/>
          </p:cNvSpPr>
          <p:nvPr userDrawn="1"/>
        </p:nvSpPr>
        <p:spPr bwMode="auto">
          <a:xfrm>
            <a:off x="0" y="2299713"/>
            <a:ext cx="6859553" cy="2843786"/>
          </a:xfrm>
          <a:custGeom>
            <a:avLst/>
            <a:gdLst>
              <a:gd name="connsiteX0" fmla="*/ 0 w 9146070"/>
              <a:gd name="connsiteY0" fmla="*/ 0 h 3398641"/>
              <a:gd name="connsiteX1" fmla="*/ 9146070 w 9146070"/>
              <a:gd name="connsiteY1" fmla="*/ 0 h 3398641"/>
              <a:gd name="connsiteX2" fmla="*/ 9146070 w 9146070"/>
              <a:gd name="connsiteY2" fmla="*/ 3398641 h 3398641"/>
              <a:gd name="connsiteX3" fmla="*/ 0 w 9146070"/>
              <a:gd name="connsiteY3" fmla="*/ 3398641 h 3398641"/>
            </a:gdLst>
            <a:ahLst/>
            <a:cxnLst>
              <a:cxn ang="0">
                <a:pos x="connsiteX0" y="connsiteY0"/>
              </a:cxn>
              <a:cxn ang="0">
                <a:pos x="connsiteX1" y="connsiteY1"/>
              </a:cxn>
              <a:cxn ang="0">
                <a:pos x="connsiteX2" y="connsiteY2"/>
              </a:cxn>
              <a:cxn ang="0">
                <a:pos x="connsiteX3" y="connsiteY3"/>
              </a:cxn>
            </a:cxnLst>
            <a:rect l="l" t="t" r="r" b="b"/>
            <a:pathLst>
              <a:path w="9146070" h="3398641">
                <a:moveTo>
                  <a:pt x="0" y="0"/>
                </a:moveTo>
                <a:lnTo>
                  <a:pt x="9146070" y="0"/>
                </a:lnTo>
                <a:lnTo>
                  <a:pt x="9146070" y="3398641"/>
                </a:lnTo>
                <a:lnTo>
                  <a:pt x="0" y="3398641"/>
                </a:lnTo>
                <a:close/>
              </a:path>
            </a:pathLst>
          </a:custGeom>
          <a:solidFill>
            <a:srgbClr val="00467F"/>
          </a:solidFill>
          <a:ln w="9525">
            <a:noFill/>
            <a:miter lim="800000"/>
            <a:headEnd/>
            <a:tailEnd/>
          </a:ln>
        </p:spPr>
        <p:txBody>
          <a:bodyPr vert="horz" wrap="square" lIns="91440" tIns="45720" rIns="91440" bIns="45720" numCol="1" anchor="t" anchorCtr="0" compatLnSpc="1">
            <a:prstTxWarp prst="textNoShape">
              <a:avLst/>
            </a:prstTxWarp>
            <a:noAutofit/>
          </a:bodyPr>
          <a:lstStyle/>
          <a:p>
            <a:endParaRPr lang="en-AU" sz="1800"/>
          </a:p>
        </p:txBody>
      </p:sp>
      <p:sp>
        <p:nvSpPr>
          <p:cNvPr id="2" name="Title 1"/>
          <p:cNvSpPr>
            <a:spLocks noGrp="1"/>
          </p:cNvSpPr>
          <p:nvPr userDrawn="1">
            <p:ph type="ctrTitle"/>
          </p:nvPr>
        </p:nvSpPr>
        <p:spPr>
          <a:xfrm>
            <a:off x="1234444" y="815172"/>
            <a:ext cx="5280655" cy="856313"/>
          </a:xfrm>
        </p:spPr>
        <p:txBody>
          <a:bodyPr lIns="0" tIns="0" rIns="0" bIns="0">
            <a:normAutofit/>
          </a:bodyPr>
          <a:lstStyle>
            <a:lvl1pPr algn="l">
              <a:defRPr sz="2400">
                <a:solidFill>
                  <a:srgbClr val="00467F"/>
                </a:solidFill>
                <a:latin typeface="Arial" pitchFamily="34" charset="0"/>
                <a:cs typeface="Arial" pitchFamily="34" charset="0"/>
              </a:defRPr>
            </a:lvl1pPr>
          </a:lstStyle>
          <a:p>
            <a:r>
              <a:rPr lang="en-US" dirty="0" smtClean="0"/>
              <a:t>Click to edit Master title style</a:t>
            </a:r>
            <a:endParaRPr lang="en-AU" dirty="0"/>
          </a:p>
        </p:txBody>
      </p:sp>
      <p:sp>
        <p:nvSpPr>
          <p:cNvPr id="3" name="Subtitle 2"/>
          <p:cNvSpPr>
            <a:spLocks noGrp="1"/>
          </p:cNvSpPr>
          <p:nvPr userDrawn="1">
            <p:ph type="subTitle" idx="1"/>
          </p:nvPr>
        </p:nvSpPr>
        <p:spPr>
          <a:xfrm>
            <a:off x="342900" y="3368103"/>
            <a:ext cx="6172199" cy="963473"/>
          </a:xfrm>
        </p:spPr>
        <p:txBody>
          <a:bodyPr lIns="0" tIns="0" rIns="0" bIns="0">
            <a:normAutofit/>
          </a:bodyPr>
          <a:lstStyle>
            <a:lvl1pPr marL="0" indent="0" algn="l">
              <a:buNone/>
              <a:defRPr sz="160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AU" dirty="0"/>
          </a:p>
        </p:txBody>
      </p:sp>
      <p:grpSp>
        <p:nvGrpSpPr>
          <p:cNvPr id="25" name="Group 24"/>
          <p:cNvGrpSpPr/>
          <p:nvPr userDrawn="1"/>
        </p:nvGrpSpPr>
        <p:grpSpPr>
          <a:xfrm>
            <a:off x="351234" y="880963"/>
            <a:ext cx="756000" cy="756107"/>
            <a:chOff x="-231775" y="-246063"/>
            <a:chExt cx="330200" cy="331788"/>
          </a:xfrm>
        </p:grpSpPr>
        <p:sp>
          <p:nvSpPr>
            <p:cNvPr id="26" name="Rectangle 7"/>
            <p:cNvSpPr>
              <a:spLocks noChangeArrowheads="1"/>
            </p:cNvSpPr>
            <p:nvPr/>
          </p:nvSpPr>
          <p:spPr bwMode="auto">
            <a:xfrm>
              <a:off x="-231775" y="-246063"/>
              <a:ext cx="330200" cy="331788"/>
            </a:xfrm>
            <a:prstGeom prst="rect">
              <a:avLst/>
            </a:prstGeom>
            <a:solidFill>
              <a:srgbClr val="003D6B"/>
            </a:solidFill>
            <a:ln w="9525">
              <a:noFill/>
              <a:miter lim="800000"/>
              <a:headEnd/>
              <a:tailEnd/>
            </a:ln>
          </p:spPr>
          <p:txBody>
            <a:bodyPr vert="horz" wrap="square" lIns="91440" tIns="45720" rIns="91440" bIns="45720" numCol="1" anchor="t" anchorCtr="0" compatLnSpc="1">
              <a:prstTxWarp prst="textNoShape">
                <a:avLst/>
              </a:prstTxWarp>
            </a:bodyPr>
            <a:lstStyle/>
            <a:p>
              <a:endParaRPr lang="en-AU" sz="1800"/>
            </a:p>
          </p:txBody>
        </p:sp>
        <p:sp>
          <p:nvSpPr>
            <p:cNvPr id="27" name="Freeform 8"/>
            <p:cNvSpPr>
              <a:spLocks/>
            </p:cNvSpPr>
            <p:nvPr/>
          </p:nvSpPr>
          <p:spPr bwMode="auto">
            <a:xfrm>
              <a:off x="-87313" y="-212725"/>
              <a:ext cx="93663" cy="123825"/>
            </a:xfrm>
            <a:custGeom>
              <a:avLst/>
              <a:gdLst/>
              <a:ahLst/>
              <a:cxnLst>
                <a:cxn ang="0">
                  <a:pos x="0" y="14"/>
                </a:cxn>
                <a:cxn ang="0">
                  <a:pos x="0" y="102"/>
                </a:cxn>
                <a:cxn ang="0">
                  <a:pos x="0" y="223"/>
                </a:cxn>
                <a:cxn ang="0">
                  <a:pos x="0" y="317"/>
                </a:cxn>
                <a:cxn ang="0">
                  <a:pos x="1" y="341"/>
                </a:cxn>
                <a:cxn ang="0">
                  <a:pos x="5" y="356"/>
                </a:cxn>
                <a:cxn ang="0">
                  <a:pos x="11" y="376"/>
                </a:cxn>
                <a:cxn ang="0">
                  <a:pos x="25" y="399"/>
                </a:cxn>
                <a:cxn ang="0">
                  <a:pos x="44" y="422"/>
                </a:cxn>
                <a:cxn ang="0">
                  <a:pos x="72" y="441"/>
                </a:cxn>
                <a:cxn ang="0">
                  <a:pos x="98" y="454"/>
                </a:cxn>
                <a:cxn ang="0">
                  <a:pos x="117" y="461"/>
                </a:cxn>
                <a:cxn ang="0">
                  <a:pos x="140" y="465"/>
                </a:cxn>
                <a:cxn ang="0">
                  <a:pos x="166" y="467"/>
                </a:cxn>
                <a:cxn ang="0">
                  <a:pos x="193" y="467"/>
                </a:cxn>
                <a:cxn ang="0">
                  <a:pos x="218" y="465"/>
                </a:cxn>
                <a:cxn ang="0">
                  <a:pos x="241" y="461"/>
                </a:cxn>
                <a:cxn ang="0">
                  <a:pos x="260" y="454"/>
                </a:cxn>
                <a:cxn ang="0">
                  <a:pos x="286" y="441"/>
                </a:cxn>
                <a:cxn ang="0">
                  <a:pos x="312" y="422"/>
                </a:cxn>
                <a:cxn ang="0">
                  <a:pos x="330" y="399"/>
                </a:cxn>
                <a:cxn ang="0">
                  <a:pos x="343" y="376"/>
                </a:cxn>
                <a:cxn ang="0">
                  <a:pos x="352" y="348"/>
                </a:cxn>
                <a:cxn ang="0">
                  <a:pos x="353" y="144"/>
                </a:cxn>
                <a:cxn ang="0">
                  <a:pos x="237" y="324"/>
                </a:cxn>
                <a:cxn ang="0">
                  <a:pos x="237" y="332"/>
                </a:cxn>
                <a:cxn ang="0">
                  <a:pos x="230" y="345"/>
                </a:cxn>
                <a:cxn ang="0">
                  <a:pos x="224" y="350"/>
                </a:cxn>
                <a:cxn ang="0">
                  <a:pos x="213" y="356"/>
                </a:cxn>
                <a:cxn ang="0">
                  <a:pos x="199" y="359"/>
                </a:cxn>
                <a:cxn ang="0">
                  <a:pos x="178" y="360"/>
                </a:cxn>
                <a:cxn ang="0">
                  <a:pos x="158" y="359"/>
                </a:cxn>
                <a:cxn ang="0">
                  <a:pos x="143" y="356"/>
                </a:cxn>
                <a:cxn ang="0">
                  <a:pos x="132" y="350"/>
                </a:cxn>
                <a:cxn ang="0">
                  <a:pos x="125" y="345"/>
                </a:cxn>
                <a:cxn ang="0">
                  <a:pos x="118" y="332"/>
                </a:cxn>
                <a:cxn ang="0">
                  <a:pos x="117" y="323"/>
                </a:cxn>
                <a:cxn ang="0">
                  <a:pos x="0" y="0"/>
                </a:cxn>
              </a:cxnLst>
              <a:rect l="0" t="0" r="r" b="b"/>
              <a:pathLst>
                <a:path w="353" h="467">
                  <a:moveTo>
                    <a:pt x="0" y="0"/>
                  </a:moveTo>
                  <a:lnTo>
                    <a:pt x="0" y="14"/>
                  </a:lnTo>
                  <a:lnTo>
                    <a:pt x="0" y="50"/>
                  </a:lnTo>
                  <a:lnTo>
                    <a:pt x="0" y="102"/>
                  </a:lnTo>
                  <a:lnTo>
                    <a:pt x="0" y="163"/>
                  </a:lnTo>
                  <a:lnTo>
                    <a:pt x="0" y="223"/>
                  </a:lnTo>
                  <a:lnTo>
                    <a:pt x="0" y="276"/>
                  </a:lnTo>
                  <a:lnTo>
                    <a:pt x="0" y="317"/>
                  </a:lnTo>
                  <a:lnTo>
                    <a:pt x="0" y="335"/>
                  </a:lnTo>
                  <a:lnTo>
                    <a:pt x="1" y="341"/>
                  </a:lnTo>
                  <a:lnTo>
                    <a:pt x="2" y="348"/>
                  </a:lnTo>
                  <a:lnTo>
                    <a:pt x="5" y="356"/>
                  </a:lnTo>
                  <a:lnTo>
                    <a:pt x="7" y="366"/>
                  </a:lnTo>
                  <a:lnTo>
                    <a:pt x="11" y="376"/>
                  </a:lnTo>
                  <a:lnTo>
                    <a:pt x="17" y="388"/>
                  </a:lnTo>
                  <a:lnTo>
                    <a:pt x="25" y="399"/>
                  </a:lnTo>
                  <a:lnTo>
                    <a:pt x="34" y="410"/>
                  </a:lnTo>
                  <a:lnTo>
                    <a:pt x="44" y="422"/>
                  </a:lnTo>
                  <a:lnTo>
                    <a:pt x="57" y="432"/>
                  </a:lnTo>
                  <a:lnTo>
                    <a:pt x="72" y="441"/>
                  </a:lnTo>
                  <a:lnTo>
                    <a:pt x="89" y="450"/>
                  </a:lnTo>
                  <a:lnTo>
                    <a:pt x="98" y="454"/>
                  </a:lnTo>
                  <a:lnTo>
                    <a:pt x="107" y="457"/>
                  </a:lnTo>
                  <a:lnTo>
                    <a:pt x="117" y="461"/>
                  </a:lnTo>
                  <a:lnTo>
                    <a:pt x="128" y="463"/>
                  </a:lnTo>
                  <a:lnTo>
                    <a:pt x="140" y="465"/>
                  </a:lnTo>
                  <a:lnTo>
                    <a:pt x="152" y="466"/>
                  </a:lnTo>
                  <a:lnTo>
                    <a:pt x="166" y="467"/>
                  </a:lnTo>
                  <a:lnTo>
                    <a:pt x="179" y="467"/>
                  </a:lnTo>
                  <a:lnTo>
                    <a:pt x="193" y="467"/>
                  </a:lnTo>
                  <a:lnTo>
                    <a:pt x="205" y="466"/>
                  </a:lnTo>
                  <a:lnTo>
                    <a:pt x="218" y="465"/>
                  </a:lnTo>
                  <a:lnTo>
                    <a:pt x="229" y="463"/>
                  </a:lnTo>
                  <a:lnTo>
                    <a:pt x="241" y="461"/>
                  </a:lnTo>
                  <a:lnTo>
                    <a:pt x="251" y="457"/>
                  </a:lnTo>
                  <a:lnTo>
                    <a:pt x="260" y="454"/>
                  </a:lnTo>
                  <a:lnTo>
                    <a:pt x="269" y="450"/>
                  </a:lnTo>
                  <a:lnTo>
                    <a:pt x="286" y="441"/>
                  </a:lnTo>
                  <a:lnTo>
                    <a:pt x="300" y="432"/>
                  </a:lnTo>
                  <a:lnTo>
                    <a:pt x="312" y="422"/>
                  </a:lnTo>
                  <a:lnTo>
                    <a:pt x="322" y="410"/>
                  </a:lnTo>
                  <a:lnTo>
                    <a:pt x="330" y="399"/>
                  </a:lnTo>
                  <a:lnTo>
                    <a:pt x="337" y="388"/>
                  </a:lnTo>
                  <a:lnTo>
                    <a:pt x="343" y="376"/>
                  </a:lnTo>
                  <a:lnTo>
                    <a:pt x="346" y="366"/>
                  </a:lnTo>
                  <a:lnTo>
                    <a:pt x="352" y="348"/>
                  </a:lnTo>
                  <a:lnTo>
                    <a:pt x="353" y="337"/>
                  </a:lnTo>
                  <a:lnTo>
                    <a:pt x="353" y="144"/>
                  </a:lnTo>
                  <a:lnTo>
                    <a:pt x="237" y="24"/>
                  </a:lnTo>
                  <a:lnTo>
                    <a:pt x="237" y="324"/>
                  </a:lnTo>
                  <a:lnTo>
                    <a:pt x="237" y="327"/>
                  </a:lnTo>
                  <a:lnTo>
                    <a:pt x="237" y="332"/>
                  </a:lnTo>
                  <a:lnTo>
                    <a:pt x="235" y="338"/>
                  </a:lnTo>
                  <a:lnTo>
                    <a:pt x="230" y="345"/>
                  </a:lnTo>
                  <a:lnTo>
                    <a:pt x="227" y="348"/>
                  </a:lnTo>
                  <a:lnTo>
                    <a:pt x="224" y="350"/>
                  </a:lnTo>
                  <a:lnTo>
                    <a:pt x="219" y="353"/>
                  </a:lnTo>
                  <a:lnTo>
                    <a:pt x="213" y="356"/>
                  </a:lnTo>
                  <a:lnTo>
                    <a:pt x="207" y="357"/>
                  </a:lnTo>
                  <a:lnTo>
                    <a:pt x="199" y="359"/>
                  </a:lnTo>
                  <a:lnTo>
                    <a:pt x="190" y="360"/>
                  </a:lnTo>
                  <a:lnTo>
                    <a:pt x="178" y="360"/>
                  </a:lnTo>
                  <a:lnTo>
                    <a:pt x="168" y="360"/>
                  </a:lnTo>
                  <a:lnTo>
                    <a:pt x="158" y="359"/>
                  </a:lnTo>
                  <a:lnTo>
                    <a:pt x="150" y="357"/>
                  </a:lnTo>
                  <a:lnTo>
                    <a:pt x="143" y="356"/>
                  </a:lnTo>
                  <a:lnTo>
                    <a:pt x="137" y="354"/>
                  </a:lnTo>
                  <a:lnTo>
                    <a:pt x="132" y="350"/>
                  </a:lnTo>
                  <a:lnTo>
                    <a:pt x="128" y="348"/>
                  </a:lnTo>
                  <a:lnTo>
                    <a:pt x="125" y="345"/>
                  </a:lnTo>
                  <a:lnTo>
                    <a:pt x="120" y="338"/>
                  </a:lnTo>
                  <a:lnTo>
                    <a:pt x="118" y="332"/>
                  </a:lnTo>
                  <a:lnTo>
                    <a:pt x="117" y="326"/>
                  </a:lnTo>
                  <a:lnTo>
                    <a:pt x="117" y="323"/>
                  </a:lnTo>
                  <a:lnTo>
                    <a:pt x="117"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AU" sz="1800"/>
            </a:p>
          </p:txBody>
        </p:sp>
        <p:sp>
          <p:nvSpPr>
            <p:cNvPr id="28" name="Freeform 9"/>
            <p:cNvSpPr>
              <a:spLocks/>
            </p:cNvSpPr>
            <p:nvPr/>
          </p:nvSpPr>
          <p:spPr bwMode="auto">
            <a:xfrm>
              <a:off x="-20638" y="-212725"/>
              <a:ext cx="106363" cy="122238"/>
            </a:xfrm>
            <a:custGeom>
              <a:avLst/>
              <a:gdLst/>
              <a:ahLst/>
              <a:cxnLst>
                <a:cxn ang="0">
                  <a:pos x="0" y="0"/>
                </a:cxn>
                <a:cxn ang="0">
                  <a:pos x="109" y="114"/>
                </a:cxn>
                <a:cxn ang="0">
                  <a:pos x="188" y="114"/>
                </a:cxn>
                <a:cxn ang="0">
                  <a:pos x="188" y="461"/>
                </a:cxn>
                <a:cxn ang="0">
                  <a:pos x="307" y="461"/>
                </a:cxn>
                <a:cxn ang="0">
                  <a:pos x="307" y="114"/>
                </a:cxn>
                <a:cxn ang="0">
                  <a:pos x="399" y="114"/>
                </a:cxn>
                <a:cxn ang="0">
                  <a:pos x="399" y="0"/>
                </a:cxn>
                <a:cxn ang="0">
                  <a:pos x="0" y="0"/>
                </a:cxn>
              </a:cxnLst>
              <a:rect l="0" t="0" r="r" b="b"/>
              <a:pathLst>
                <a:path w="399" h="461">
                  <a:moveTo>
                    <a:pt x="0" y="0"/>
                  </a:moveTo>
                  <a:lnTo>
                    <a:pt x="109" y="114"/>
                  </a:lnTo>
                  <a:lnTo>
                    <a:pt x="188" y="114"/>
                  </a:lnTo>
                  <a:lnTo>
                    <a:pt x="188" y="461"/>
                  </a:lnTo>
                  <a:lnTo>
                    <a:pt x="307" y="461"/>
                  </a:lnTo>
                  <a:lnTo>
                    <a:pt x="307" y="114"/>
                  </a:lnTo>
                  <a:lnTo>
                    <a:pt x="399" y="114"/>
                  </a:lnTo>
                  <a:lnTo>
                    <a:pt x="399"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AU" sz="1800"/>
            </a:p>
          </p:txBody>
        </p:sp>
        <p:sp>
          <p:nvSpPr>
            <p:cNvPr id="29" name="Freeform 10"/>
            <p:cNvSpPr>
              <a:spLocks/>
            </p:cNvSpPr>
            <p:nvPr/>
          </p:nvSpPr>
          <p:spPr bwMode="auto">
            <a:xfrm>
              <a:off x="-217488" y="-214313"/>
              <a:ext cx="141288" cy="125413"/>
            </a:xfrm>
            <a:custGeom>
              <a:avLst/>
              <a:gdLst/>
              <a:ahLst/>
              <a:cxnLst>
                <a:cxn ang="0">
                  <a:pos x="401" y="464"/>
                </a:cxn>
                <a:cxn ang="0">
                  <a:pos x="346" y="274"/>
                </a:cxn>
                <a:cxn ang="0">
                  <a:pos x="354" y="243"/>
                </a:cxn>
                <a:cxn ang="0">
                  <a:pos x="352" y="206"/>
                </a:cxn>
                <a:cxn ang="0">
                  <a:pos x="340" y="171"/>
                </a:cxn>
                <a:cxn ang="0">
                  <a:pos x="318" y="143"/>
                </a:cxn>
                <a:cxn ang="0">
                  <a:pos x="289" y="123"/>
                </a:cxn>
                <a:cxn ang="0">
                  <a:pos x="255" y="111"/>
                </a:cxn>
                <a:cxn ang="0">
                  <a:pos x="218" y="109"/>
                </a:cxn>
                <a:cxn ang="0">
                  <a:pos x="184" y="118"/>
                </a:cxn>
                <a:cxn ang="0">
                  <a:pos x="155" y="137"/>
                </a:cxn>
                <a:cxn ang="0">
                  <a:pos x="131" y="164"/>
                </a:cxn>
                <a:cxn ang="0">
                  <a:pos x="116" y="195"/>
                </a:cxn>
                <a:cxn ang="0">
                  <a:pos x="110" y="232"/>
                </a:cxn>
                <a:cxn ang="0">
                  <a:pos x="116" y="268"/>
                </a:cxn>
                <a:cxn ang="0">
                  <a:pos x="132" y="299"/>
                </a:cxn>
                <a:cxn ang="0">
                  <a:pos x="155" y="325"/>
                </a:cxn>
                <a:cxn ang="0">
                  <a:pos x="185" y="343"/>
                </a:cxn>
                <a:cxn ang="0">
                  <a:pos x="220" y="352"/>
                </a:cxn>
                <a:cxn ang="0">
                  <a:pos x="255" y="351"/>
                </a:cxn>
                <a:cxn ang="0">
                  <a:pos x="329" y="431"/>
                </a:cxn>
                <a:cxn ang="0">
                  <a:pos x="320" y="457"/>
                </a:cxn>
                <a:cxn ang="0">
                  <a:pos x="277" y="468"/>
                </a:cxn>
                <a:cxn ang="0">
                  <a:pos x="233" y="472"/>
                </a:cxn>
                <a:cxn ang="0">
                  <a:pos x="197" y="469"/>
                </a:cxn>
                <a:cxn ang="0">
                  <a:pos x="163" y="461"/>
                </a:cxn>
                <a:cxn ang="0">
                  <a:pos x="131" y="448"/>
                </a:cxn>
                <a:cxn ang="0">
                  <a:pos x="101" y="430"/>
                </a:cxn>
                <a:cxn ang="0">
                  <a:pos x="53" y="383"/>
                </a:cxn>
                <a:cxn ang="0">
                  <a:pos x="18" y="324"/>
                </a:cxn>
                <a:cxn ang="0">
                  <a:pos x="3" y="268"/>
                </a:cxn>
                <a:cxn ang="0">
                  <a:pos x="0" y="233"/>
                </a:cxn>
                <a:cxn ang="0">
                  <a:pos x="3" y="198"/>
                </a:cxn>
                <a:cxn ang="0">
                  <a:pos x="18" y="143"/>
                </a:cxn>
                <a:cxn ang="0">
                  <a:pos x="54" y="85"/>
                </a:cxn>
                <a:cxn ang="0">
                  <a:pos x="104" y="40"/>
                </a:cxn>
                <a:cxn ang="0">
                  <a:pos x="155" y="13"/>
                </a:cxn>
                <a:cxn ang="0">
                  <a:pos x="188" y="4"/>
                </a:cxn>
                <a:cxn ang="0">
                  <a:pos x="224" y="0"/>
                </a:cxn>
                <a:cxn ang="0">
                  <a:pos x="260" y="1"/>
                </a:cxn>
                <a:cxn ang="0">
                  <a:pos x="297" y="7"/>
                </a:cxn>
                <a:cxn ang="0">
                  <a:pos x="329" y="18"/>
                </a:cxn>
                <a:cxn ang="0">
                  <a:pos x="387" y="54"/>
                </a:cxn>
                <a:cxn ang="0">
                  <a:pos x="433" y="106"/>
                </a:cxn>
                <a:cxn ang="0">
                  <a:pos x="459" y="157"/>
                </a:cxn>
                <a:cxn ang="0">
                  <a:pos x="468" y="191"/>
                </a:cxn>
                <a:cxn ang="0">
                  <a:pos x="472" y="226"/>
                </a:cxn>
                <a:cxn ang="0">
                  <a:pos x="469" y="277"/>
                </a:cxn>
                <a:cxn ang="0">
                  <a:pos x="453" y="329"/>
                </a:cxn>
                <a:cxn ang="0">
                  <a:pos x="435" y="364"/>
                </a:cxn>
              </a:cxnLst>
              <a:rect l="0" t="0" r="r" b="b"/>
              <a:pathLst>
                <a:path w="533" h="472">
                  <a:moveTo>
                    <a:pt x="435" y="364"/>
                  </a:moveTo>
                  <a:lnTo>
                    <a:pt x="533" y="464"/>
                  </a:lnTo>
                  <a:lnTo>
                    <a:pt x="401" y="464"/>
                  </a:lnTo>
                  <a:lnTo>
                    <a:pt x="186" y="239"/>
                  </a:lnTo>
                  <a:lnTo>
                    <a:pt x="312" y="239"/>
                  </a:lnTo>
                  <a:lnTo>
                    <a:pt x="346" y="274"/>
                  </a:lnTo>
                  <a:lnTo>
                    <a:pt x="350" y="265"/>
                  </a:lnTo>
                  <a:lnTo>
                    <a:pt x="353" y="254"/>
                  </a:lnTo>
                  <a:lnTo>
                    <a:pt x="354" y="243"/>
                  </a:lnTo>
                  <a:lnTo>
                    <a:pt x="356" y="231"/>
                  </a:lnTo>
                  <a:lnTo>
                    <a:pt x="354" y="217"/>
                  </a:lnTo>
                  <a:lnTo>
                    <a:pt x="352" y="206"/>
                  </a:lnTo>
                  <a:lnTo>
                    <a:pt x="349" y="193"/>
                  </a:lnTo>
                  <a:lnTo>
                    <a:pt x="345" y="182"/>
                  </a:lnTo>
                  <a:lnTo>
                    <a:pt x="340" y="171"/>
                  </a:lnTo>
                  <a:lnTo>
                    <a:pt x="333" y="161"/>
                  </a:lnTo>
                  <a:lnTo>
                    <a:pt x="326" y="152"/>
                  </a:lnTo>
                  <a:lnTo>
                    <a:pt x="318" y="143"/>
                  </a:lnTo>
                  <a:lnTo>
                    <a:pt x="309" y="136"/>
                  </a:lnTo>
                  <a:lnTo>
                    <a:pt x="299" y="129"/>
                  </a:lnTo>
                  <a:lnTo>
                    <a:pt x="289" y="123"/>
                  </a:lnTo>
                  <a:lnTo>
                    <a:pt x="278" y="118"/>
                  </a:lnTo>
                  <a:lnTo>
                    <a:pt x="267" y="113"/>
                  </a:lnTo>
                  <a:lnTo>
                    <a:pt x="255" y="111"/>
                  </a:lnTo>
                  <a:lnTo>
                    <a:pt x="243" y="109"/>
                  </a:lnTo>
                  <a:lnTo>
                    <a:pt x="231" y="109"/>
                  </a:lnTo>
                  <a:lnTo>
                    <a:pt x="218" y="109"/>
                  </a:lnTo>
                  <a:lnTo>
                    <a:pt x="207" y="111"/>
                  </a:lnTo>
                  <a:lnTo>
                    <a:pt x="194" y="115"/>
                  </a:lnTo>
                  <a:lnTo>
                    <a:pt x="184" y="118"/>
                  </a:lnTo>
                  <a:lnTo>
                    <a:pt x="174" y="124"/>
                  </a:lnTo>
                  <a:lnTo>
                    <a:pt x="164" y="131"/>
                  </a:lnTo>
                  <a:lnTo>
                    <a:pt x="155" y="137"/>
                  </a:lnTo>
                  <a:lnTo>
                    <a:pt x="146" y="145"/>
                  </a:lnTo>
                  <a:lnTo>
                    <a:pt x="138" y="154"/>
                  </a:lnTo>
                  <a:lnTo>
                    <a:pt x="131" y="164"/>
                  </a:lnTo>
                  <a:lnTo>
                    <a:pt x="125" y="174"/>
                  </a:lnTo>
                  <a:lnTo>
                    <a:pt x="121" y="184"/>
                  </a:lnTo>
                  <a:lnTo>
                    <a:pt x="116" y="195"/>
                  </a:lnTo>
                  <a:lnTo>
                    <a:pt x="114" y="208"/>
                  </a:lnTo>
                  <a:lnTo>
                    <a:pt x="112" y="219"/>
                  </a:lnTo>
                  <a:lnTo>
                    <a:pt x="110" y="232"/>
                  </a:lnTo>
                  <a:lnTo>
                    <a:pt x="112" y="244"/>
                  </a:lnTo>
                  <a:lnTo>
                    <a:pt x="114" y="256"/>
                  </a:lnTo>
                  <a:lnTo>
                    <a:pt x="116" y="268"/>
                  </a:lnTo>
                  <a:lnTo>
                    <a:pt x="121" y="278"/>
                  </a:lnTo>
                  <a:lnTo>
                    <a:pt x="125" y="290"/>
                  </a:lnTo>
                  <a:lnTo>
                    <a:pt x="132" y="299"/>
                  </a:lnTo>
                  <a:lnTo>
                    <a:pt x="139" y="309"/>
                  </a:lnTo>
                  <a:lnTo>
                    <a:pt x="147" y="317"/>
                  </a:lnTo>
                  <a:lnTo>
                    <a:pt x="155" y="325"/>
                  </a:lnTo>
                  <a:lnTo>
                    <a:pt x="165" y="332"/>
                  </a:lnTo>
                  <a:lnTo>
                    <a:pt x="175" y="339"/>
                  </a:lnTo>
                  <a:lnTo>
                    <a:pt x="185" y="343"/>
                  </a:lnTo>
                  <a:lnTo>
                    <a:pt x="197" y="348"/>
                  </a:lnTo>
                  <a:lnTo>
                    <a:pt x="208" y="351"/>
                  </a:lnTo>
                  <a:lnTo>
                    <a:pt x="220" y="352"/>
                  </a:lnTo>
                  <a:lnTo>
                    <a:pt x="233" y="353"/>
                  </a:lnTo>
                  <a:lnTo>
                    <a:pt x="243" y="352"/>
                  </a:lnTo>
                  <a:lnTo>
                    <a:pt x="255" y="351"/>
                  </a:lnTo>
                  <a:lnTo>
                    <a:pt x="269" y="365"/>
                  </a:lnTo>
                  <a:lnTo>
                    <a:pt x="300" y="398"/>
                  </a:lnTo>
                  <a:lnTo>
                    <a:pt x="329" y="431"/>
                  </a:lnTo>
                  <a:lnTo>
                    <a:pt x="343" y="445"/>
                  </a:lnTo>
                  <a:lnTo>
                    <a:pt x="333" y="451"/>
                  </a:lnTo>
                  <a:lnTo>
                    <a:pt x="320" y="457"/>
                  </a:lnTo>
                  <a:lnTo>
                    <a:pt x="307" y="461"/>
                  </a:lnTo>
                  <a:lnTo>
                    <a:pt x="292" y="466"/>
                  </a:lnTo>
                  <a:lnTo>
                    <a:pt x="277" y="468"/>
                  </a:lnTo>
                  <a:lnTo>
                    <a:pt x="262" y="470"/>
                  </a:lnTo>
                  <a:lnTo>
                    <a:pt x="248" y="472"/>
                  </a:lnTo>
                  <a:lnTo>
                    <a:pt x="233" y="472"/>
                  </a:lnTo>
                  <a:lnTo>
                    <a:pt x="220" y="472"/>
                  </a:lnTo>
                  <a:lnTo>
                    <a:pt x="209" y="470"/>
                  </a:lnTo>
                  <a:lnTo>
                    <a:pt x="197" y="469"/>
                  </a:lnTo>
                  <a:lnTo>
                    <a:pt x="185" y="467"/>
                  </a:lnTo>
                  <a:lnTo>
                    <a:pt x="174" y="465"/>
                  </a:lnTo>
                  <a:lnTo>
                    <a:pt x="163" y="461"/>
                  </a:lnTo>
                  <a:lnTo>
                    <a:pt x="152" y="457"/>
                  </a:lnTo>
                  <a:lnTo>
                    <a:pt x="141" y="452"/>
                  </a:lnTo>
                  <a:lnTo>
                    <a:pt x="131" y="448"/>
                  </a:lnTo>
                  <a:lnTo>
                    <a:pt x="121" y="442"/>
                  </a:lnTo>
                  <a:lnTo>
                    <a:pt x="112" y="436"/>
                  </a:lnTo>
                  <a:lnTo>
                    <a:pt x="101" y="430"/>
                  </a:lnTo>
                  <a:lnTo>
                    <a:pt x="84" y="416"/>
                  </a:lnTo>
                  <a:lnTo>
                    <a:pt x="67" y="400"/>
                  </a:lnTo>
                  <a:lnTo>
                    <a:pt x="53" y="383"/>
                  </a:lnTo>
                  <a:lnTo>
                    <a:pt x="39" y="365"/>
                  </a:lnTo>
                  <a:lnTo>
                    <a:pt x="28" y="345"/>
                  </a:lnTo>
                  <a:lnTo>
                    <a:pt x="18" y="324"/>
                  </a:lnTo>
                  <a:lnTo>
                    <a:pt x="11" y="302"/>
                  </a:lnTo>
                  <a:lnTo>
                    <a:pt x="5" y="281"/>
                  </a:lnTo>
                  <a:lnTo>
                    <a:pt x="3" y="268"/>
                  </a:lnTo>
                  <a:lnTo>
                    <a:pt x="1" y="257"/>
                  </a:lnTo>
                  <a:lnTo>
                    <a:pt x="0" y="245"/>
                  </a:lnTo>
                  <a:lnTo>
                    <a:pt x="0" y="233"/>
                  </a:lnTo>
                  <a:lnTo>
                    <a:pt x="0" y="221"/>
                  </a:lnTo>
                  <a:lnTo>
                    <a:pt x="1" y="210"/>
                  </a:lnTo>
                  <a:lnTo>
                    <a:pt x="3" y="198"/>
                  </a:lnTo>
                  <a:lnTo>
                    <a:pt x="5" y="186"/>
                  </a:lnTo>
                  <a:lnTo>
                    <a:pt x="11" y="165"/>
                  </a:lnTo>
                  <a:lnTo>
                    <a:pt x="18" y="143"/>
                  </a:lnTo>
                  <a:lnTo>
                    <a:pt x="29" y="123"/>
                  </a:lnTo>
                  <a:lnTo>
                    <a:pt x="40" y="103"/>
                  </a:lnTo>
                  <a:lnTo>
                    <a:pt x="54" y="85"/>
                  </a:lnTo>
                  <a:lnTo>
                    <a:pt x="68" y="69"/>
                  </a:lnTo>
                  <a:lnTo>
                    <a:pt x="85" y="53"/>
                  </a:lnTo>
                  <a:lnTo>
                    <a:pt x="104" y="40"/>
                  </a:lnTo>
                  <a:lnTo>
                    <a:pt x="123" y="28"/>
                  </a:lnTo>
                  <a:lnTo>
                    <a:pt x="143" y="18"/>
                  </a:lnTo>
                  <a:lnTo>
                    <a:pt x="155" y="13"/>
                  </a:lnTo>
                  <a:lnTo>
                    <a:pt x="165" y="10"/>
                  </a:lnTo>
                  <a:lnTo>
                    <a:pt x="176" y="7"/>
                  </a:lnTo>
                  <a:lnTo>
                    <a:pt x="188" y="4"/>
                  </a:lnTo>
                  <a:lnTo>
                    <a:pt x="200" y="2"/>
                  </a:lnTo>
                  <a:lnTo>
                    <a:pt x="211" y="1"/>
                  </a:lnTo>
                  <a:lnTo>
                    <a:pt x="224" y="0"/>
                  </a:lnTo>
                  <a:lnTo>
                    <a:pt x="236" y="0"/>
                  </a:lnTo>
                  <a:lnTo>
                    <a:pt x="249" y="0"/>
                  </a:lnTo>
                  <a:lnTo>
                    <a:pt x="260" y="1"/>
                  </a:lnTo>
                  <a:lnTo>
                    <a:pt x="273" y="2"/>
                  </a:lnTo>
                  <a:lnTo>
                    <a:pt x="284" y="4"/>
                  </a:lnTo>
                  <a:lnTo>
                    <a:pt x="297" y="7"/>
                  </a:lnTo>
                  <a:lnTo>
                    <a:pt x="307" y="10"/>
                  </a:lnTo>
                  <a:lnTo>
                    <a:pt x="318" y="13"/>
                  </a:lnTo>
                  <a:lnTo>
                    <a:pt x="329" y="18"/>
                  </a:lnTo>
                  <a:lnTo>
                    <a:pt x="350" y="28"/>
                  </a:lnTo>
                  <a:lnTo>
                    <a:pt x="369" y="41"/>
                  </a:lnTo>
                  <a:lnTo>
                    <a:pt x="387" y="54"/>
                  </a:lnTo>
                  <a:lnTo>
                    <a:pt x="404" y="69"/>
                  </a:lnTo>
                  <a:lnTo>
                    <a:pt x="419" y="86"/>
                  </a:lnTo>
                  <a:lnTo>
                    <a:pt x="433" y="106"/>
                  </a:lnTo>
                  <a:lnTo>
                    <a:pt x="445" y="125"/>
                  </a:lnTo>
                  <a:lnTo>
                    <a:pt x="454" y="145"/>
                  </a:lnTo>
                  <a:lnTo>
                    <a:pt x="459" y="157"/>
                  </a:lnTo>
                  <a:lnTo>
                    <a:pt x="462" y="167"/>
                  </a:lnTo>
                  <a:lnTo>
                    <a:pt x="466" y="178"/>
                  </a:lnTo>
                  <a:lnTo>
                    <a:pt x="468" y="191"/>
                  </a:lnTo>
                  <a:lnTo>
                    <a:pt x="470" y="202"/>
                  </a:lnTo>
                  <a:lnTo>
                    <a:pt x="471" y="214"/>
                  </a:lnTo>
                  <a:lnTo>
                    <a:pt x="472" y="226"/>
                  </a:lnTo>
                  <a:lnTo>
                    <a:pt x="472" y="239"/>
                  </a:lnTo>
                  <a:lnTo>
                    <a:pt x="472" y="258"/>
                  </a:lnTo>
                  <a:lnTo>
                    <a:pt x="469" y="277"/>
                  </a:lnTo>
                  <a:lnTo>
                    <a:pt x="464" y="297"/>
                  </a:lnTo>
                  <a:lnTo>
                    <a:pt x="459" y="314"/>
                  </a:lnTo>
                  <a:lnTo>
                    <a:pt x="453" y="329"/>
                  </a:lnTo>
                  <a:lnTo>
                    <a:pt x="446" y="343"/>
                  </a:lnTo>
                  <a:lnTo>
                    <a:pt x="441" y="355"/>
                  </a:lnTo>
                  <a:lnTo>
                    <a:pt x="435" y="36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AU" sz="1800"/>
            </a:p>
          </p:txBody>
        </p:sp>
      </p:grpSp>
      <p:pic>
        <p:nvPicPr>
          <p:cNvPr id="24" name="Picture 23" descr="real world.png"/>
          <p:cNvPicPr>
            <a:picLocks noChangeAspect="1"/>
          </p:cNvPicPr>
          <p:nvPr userDrawn="1"/>
        </p:nvPicPr>
        <p:blipFill>
          <a:blip r:embed="rId2" cstate="print">
            <a:lum bright="70000" contrast="-70000"/>
          </a:blip>
          <a:srcRect r="17093"/>
          <a:stretch>
            <a:fillRect/>
          </a:stretch>
        </p:blipFill>
        <p:spPr>
          <a:xfrm>
            <a:off x="4664553" y="4637001"/>
            <a:ext cx="1850546" cy="355386"/>
          </a:xfrm>
          <a:prstGeom prst="rect">
            <a:avLst/>
          </a:prstGeom>
        </p:spPr>
      </p:pic>
      <p:sp>
        <p:nvSpPr>
          <p:cNvPr id="4" name="Date Placeholder 3"/>
          <p:cNvSpPr>
            <a:spLocks noGrp="1"/>
          </p:cNvSpPr>
          <p:nvPr userDrawn="1">
            <p:ph type="dt" sz="half" idx="10"/>
          </p:nvPr>
        </p:nvSpPr>
        <p:spPr/>
        <p:txBody>
          <a:bodyPr/>
          <a:lstStyle/>
          <a:p>
            <a:fld id="{AB5EA39D-0370-4E6F-A718-A2112A48C3C0}" type="datetimeFigureOut">
              <a:rPr lang="en-US" smtClean="0"/>
              <a:pPr/>
              <a:t>4/17/2018</a:t>
            </a:fld>
            <a:endParaRPr lang="en-AU"/>
          </a:p>
        </p:txBody>
      </p:sp>
      <p:sp>
        <p:nvSpPr>
          <p:cNvPr id="5" name="Footer Placeholder 4"/>
          <p:cNvSpPr>
            <a:spLocks noGrp="1"/>
          </p:cNvSpPr>
          <p:nvPr userDrawn="1">
            <p:ph type="ftr" sz="quarter" idx="11"/>
          </p:nvPr>
        </p:nvSpPr>
        <p:spPr/>
        <p:txBody>
          <a:bodyPr/>
          <a:lstStyle/>
          <a:p>
            <a:endParaRPr lang="en-AU" dirty="0"/>
          </a:p>
        </p:txBody>
      </p:sp>
      <p:sp>
        <p:nvSpPr>
          <p:cNvPr id="6" name="Slide Number Placeholder 5"/>
          <p:cNvSpPr>
            <a:spLocks noGrp="1"/>
          </p:cNvSpPr>
          <p:nvPr userDrawn="1">
            <p:ph type="sldNum" sz="quarter" idx="12"/>
          </p:nvPr>
        </p:nvSpPr>
        <p:spPr/>
        <p:txBody>
          <a:bodyPr/>
          <a:lstStyle/>
          <a:p>
            <a:fld id="{AECC1512-83D4-4932-8875-60E17FE16AF4}" type="slidenum">
              <a:rPr lang="en-AU" smtClean="0"/>
              <a:pPr/>
              <a:t>‹#›</a:t>
            </a:fld>
            <a:endParaRPr lang="en-AU" dirty="0"/>
          </a:p>
        </p:txBody>
      </p:sp>
      <p:grpSp>
        <p:nvGrpSpPr>
          <p:cNvPr id="10" name="Group 9"/>
          <p:cNvGrpSpPr/>
          <p:nvPr userDrawn="1"/>
        </p:nvGrpSpPr>
        <p:grpSpPr>
          <a:xfrm>
            <a:off x="0" y="-897"/>
            <a:ext cx="6862165" cy="210137"/>
            <a:chOff x="-1" y="196736"/>
            <a:chExt cx="9149553" cy="210137"/>
          </a:xfrm>
        </p:grpSpPr>
        <p:sp>
          <p:nvSpPr>
            <p:cNvPr id="114" name="Rectangle 113"/>
            <p:cNvSpPr/>
            <p:nvPr userDrawn="1"/>
          </p:nvSpPr>
          <p:spPr>
            <a:xfrm>
              <a:off x="-1" y="196736"/>
              <a:ext cx="9149553" cy="210137"/>
            </a:xfrm>
            <a:prstGeom prst="rect">
              <a:avLst/>
            </a:prstGeom>
            <a:solidFill>
              <a:srgbClr val="C6C6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43298" y="229805"/>
              <a:ext cx="5143500" cy="142875"/>
            </a:xfrm>
            <a:prstGeom prst="rect">
              <a:avLst/>
            </a:prstGeom>
          </p:spPr>
        </p:pic>
      </p:grpSp>
      <p:sp>
        <p:nvSpPr>
          <p:cNvPr id="31" name="Freeform 30"/>
          <p:cNvSpPr/>
          <p:nvPr userDrawn="1"/>
        </p:nvSpPr>
        <p:spPr>
          <a:xfrm>
            <a:off x="0" y="2408436"/>
            <a:ext cx="6858000" cy="121964"/>
          </a:xfrm>
          <a:custGeom>
            <a:avLst/>
            <a:gdLst>
              <a:gd name="connsiteX0" fmla="*/ 0 w 9146070"/>
              <a:gd name="connsiteY0" fmla="*/ 0 h 210137"/>
              <a:gd name="connsiteX1" fmla="*/ 9146070 w 9146070"/>
              <a:gd name="connsiteY1" fmla="*/ 0 h 210137"/>
              <a:gd name="connsiteX2" fmla="*/ 9146070 w 9146070"/>
              <a:gd name="connsiteY2" fmla="*/ 210137 h 210137"/>
              <a:gd name="connsiteX3" fmla="*/ 0 w 9146070"/>
              <a:gd name="connsiteY3" fmla="*/ 210137 h 210137"/>
            </a:gdLst>
            <a:ahLst/>
            <a:cxnLst>
              <a:cxn ang="0">
                <a:pos x="connsiteX0" y="connsiteY0"/>
              </a:cxn>
              <a:cxn ang="0">
                <a:pos x="connsiteX1" y="connsiteY1"/>
              </a:cxn>
              <a:cxn ang="0">
                <a:pos x="connsiteX2" y="connsiteY2"/>
              </a:cxn>
              <a:cxn ang="0">
                <a:pos x="connsiteX3" y="connsiteY3"/>
              </a:cxn>
            </a:cxnLst>
            <a:rect l="l" t="t" r="r" b="b"/>
            <a:pathLst>
              <a:path w="9146070" h="210137">
                <a:moveTo>
                  <a:pt x="0" y="0"/>
                </a:moveTo>
                <a:lnTo>
                  <a:pt x="9146070" y="0"/>
                </a:lnTo>
                <a:lnTo>
                  <a:pt x="9146070" y="210137"/>
                </a:lnTo>
                <a:lnTo>
                  <a:pt x="0" y="210137"/>
                </a:lnTo>
                <a:close/>
              </a:path>
            </a:pathLst>
          </a:custGeom>
          <a:gradFill>
            <a:gsLst>
              <a:gs pos="70000">
                <a:schemeClr val="accent5"/>
              </a:gs>
              <a:gs pos="100000">
                <a:schemeClr val="accent5">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Freeform 31"/>
          <p:cNvSpPr/>
          <p:nvPr userDrawn="1"/>
        </p:nvSpPr>
        <p:spPr>
          <a:xfrm>
            <a:off x="0" y="2530182"/>
            <a:ext cx="6858000" cy="122916"/>
          </a:xfrm>
          <a:custGeom>
            <a:avLst/>
            <a:gdLst>
              <a:gd name="connsiteX0" fmla="*/ 0 w 9146070"/>
              <a:gd name="connsiteY0" fmla="*/ 0 h 210137"/>
              <a:gd name="connsiteX1" fmla="*/ 9146070 w 9146070"/>
              <a:gd name="connsiteY1" fmla="*/ 0 h 210137"/>
              <a:gd name="connsiteX2" fmla="*/ 9146070 w 9146070"/>
              <a:gd name="connsiteY2" fmla="*/ 210137 h 210137"/>
              <a:gd name="connsiteX3" fmla="*/ 0 w 9146070"/>
              <a:gd name="connsiteY3" fmla="*/ 210137 h 210137"/>
            </a:gdLst>
            <a:ahLst/>
            <a:cxnLst>
              <a:cxn ang="0">
                <a:pos x="connsiteX0" y="connsiteY0"/>
              </a:cxn>
              <a:cxn ang="0">
                <a:pos x="connsiteX1" y="connsiteY1"/>
              </a:cxn>
              <a:cxn ang="0">
                <a:pos x="connsiteX2" y="connsiteY2"/>
              </a:cxn>
              <a:cxn ang="0">
                <a:pos x="connsiteX3" y="connsiteY3"/>
              </a:cxn>
            </a:cxnLst>
            <a:rect l="l" t="t" r="r" b="b"/>
            <a:pathLst>
              <a:path w="9146070" h="210137">
                <a:moveTo>
                  <a:pt x="0" y="0"/>
                </a:moveTo>
                <a:lnTo>
                  <a:pt x="9146070" y="0"/>
                </a:lnTo>
                <a:lnTo>
                  <a:pt x="9146070" y="210137"/>
                </a:lnTo>
                <a:lnTo>
                  <a:pt x="0" y="210137"/>
                </a:lnTo>
                <a:close/>
              </a:path>
            </a:pathLst>
          </a:custGeom>
          <a:gradFill>
            <a:gsLst>
              <a:gs pos="70000">
                <a:schemeClr val="accent2"/>
              </a:gs>
              <a:gs pos="100000">
                <a:schemeClr val="accent2">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Freeform 32"/>
          <p:cNvSpPr/>
          <p:nvPr userDrawn="1"/>
        </p:nvSpPr>
        <p:spPr>
          <a:xfrm>
            <a:off x="0" y="2648799"/>
            <a:ext cx="6858000" cy="121964"/>
          </a:xfrm>
          <a:custGeom>
            <a:avLst/>
            <a:gdLst>
              <a:gd name="connsiteX0" fmla="*/ 0 w 9146070"/>
              <a:gd name="connsiteY0" fmla="*/ 0 h 210137"/>
              <a:gd name="connsiteX1" fmla="*/ 9146070 w 9146070"/>
              <a:gd name="connsiteY1" fmla="*/ 0 h 210137"/>
              <a:gd name="connsiteX2" fmla="*/ 9146070 w 9146070"/>
              <a:gd name="connsiteY2" fmla="*/ 210137 h 210137"/>
              <a:gd name="connsiteX3" fmla="*/ 0 w 9146070"/>
              <a:gd name="connsiteY3" fmla="*/ 210137 h 210137"/>
            </a:gdLst>
            <a:ahLst/>
            <a:cxnLst>
              <a:cxn ang="0">
                <a:pos x="connsiteX0" y="connsiteY0"/>
              </a:cxn>
              <a:cxn ang="0">
                <a:pos x="connsiteX1" y="connsiteY1"/>
              </a:cxn>
              <a:cxn ang="0">
                <a:pos x="connsiteX2" y="connsiteY2"/>
              </a:cxn>
              <a:cxn ang="0">
                <a:pos x="connsiteX3" y="connsiteY3"/>
              </a:cxn>
            </a:cxnLst>
            <a:rect l="l" t="t" r="r" b="b"/>
            <a:pathLst>
              <a:path w="9146070" h="210137">
                <a:moveTo>
                  <a:pt x="0" y="0"/>
                </a:moveTo>
                <a:lnTo>
                  <a:pt x="9146070" y="0"/>
                </a:lnTo>
                <a:lnTo>
                  <a:pt x="9146070" y="210137"/>
                </a:lnTo>
                <a:lnTo>
                  <a:pt x="0" y="210137"/>
                </a:lnTo>
                <a:close/>
              </a:path>
            </a:pathLst>
          </a:custGeom>
          <a:gradFill>
            <a:gsLst>
              <a:gs pos="70000">
                <a:schemeClr val="accent3"/>
              </a:gs>
              <a:gs pos="100000">
                <a:schemeClr val="accent3">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Freeform 33"/>
          <p:cNvSpPr/>
          <p:nvPr userDrawn="1"/>
        </p:nvSpPr>
        <p:spPr>
          <a:xfrm>
            <a:off x="0" y="2768188"/>
            <a:ext cx="6858000" cy="121964"/>
          </a:xfrm>
          <a:custGeom>
            <a:avLst/>
            <a:gdLst>
              <a:gd name="connsiteX0" fmla="*/ 0 w 9146070"/>
              <a:gd name="connsiteY0" fmla="*/ 0 h 210137"/>
              <a:gd name="connsiteX1" fmla="*/ 9146070 w 9146070"/>
              <a:gd name="connsiteY1" fmla="*/ 0 h 210137"/>
              <a:gd name="connsiteX2" fmla="*/ 9146070 w 9146070"/>
              <a:gd name="connsiteY2" fmla="*/ 210137 h 210137"/>
              <a:gd name="connsiteX3" fmla="*/ 0 w 9146070"/>
              <a:gd name="connsiteY3" fmla="*/ 210137 h 210137"/>
            </a:gdLst>
            <a:ahLst/>
            <a:cxnLst>
              <a:cxn ang="0">
                <a:pos x="connsiteX0" y="connsiteY0"/>
              </a:cxn>
              <a:cxn ang="0">
                <a:pos x="connsiteX1" y="connsiteY1"/>
              </a:cxn>
              <a:cxn ang="0">
                <a:pos x="connsiteX2" y="connsiteY2"/>
              </a:cxn>
              <a:cxn ang="0">
                <a:pos x="connsiteX3" y="connsiteY3"/>
              </a:cxn>
            </a:cxnLst>
            <a:rect l="l" t="t" r="r" b="b"/>
            <a:pathLst>
              <a:path w="9146070" h="210137">
                <a:moveTo>
                  <a:pt x="0" y="0"/>
                </a:moveTo>
                <a:lnTo>
                  <a:pt x="9146070" y="0"/>
                </a:lnTo>
                <a:lnTo>
                  <a:pt x="9146070" y="210137"/>
                </a:lnTo>
                <a:lnTo>
                  <a:pt x="0" y="210137"/>
                </a:lnTo>
                <a:close/>
              </a:path>
            </a:pathLst>
          </a:custGeom>
          <a:gradFill>
            <a:gsLst>
              <a:gs pos="70000">
                <a:schemeClr val="accent4"/>
              </a:gs>
              <a:gs pos="100000">
                <a:schemeClr val="accent4">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Freeform 34"/>
          <p:cNvSpPr/>
          <p:nvPr userDrawn="1"/>
        </p:nvSpPr>
        <p:spPr>
          <a:xfrm>
            <a:off x="0" y="2887507"/>
            <a:ext cx="6858000" cy="121964"/>
          </a:xfrm>
          <a:custGeom>
            <a:avLst/>
            <a:gdLst>
              <a:gd name="connsiteX0" fmla="*/ 0 w 9146069"/>
              <a:gd name="connsiteY0" fmla="*/ 0 h 210137"/>
              <a:gd name="connsiteX1" fmla="*/ 9146069 w 9146069"/>
              <a:gd name="connsiteY1" fmla="*/ 0 h 210137"/>
              <a:gd name="connsiteX2" fmla="*/ 9146069 w 9146069"/>
              <a:gd name="connsiteY2" fmla="*/ 210137 h 210137"/>
              <a:gd name="connsiteX3" fmla="*/ 0 w 9146069"/>
              <a:gd name="connsiteY3" fmla="*/ 210137 h 210137"/>
            </a:gdLst>
            <a:ahLst/>
            <a:cxnLst>
              <a:cxn ang="0">
                <a:pos x="connsiteX0" y="connsiteY0"/>
              </a:cxn>
              <a:cxn ang="0">
                <a:pos x="connsiteX1" y="connsiteY1"/>
              </a:cxn>
              <a:cxn ang="0">
                <a:pos x="connsiteX2" y="connsiteY2"/>
              </a:cxn>
              <a:cxn ang="0">
                <a:pos x="connsiteX3" y="connsiteY3"/>
              </a:cxn>
            </a:cxnLst>
            <a:rect l="l" t="t" r="r" b="b"/>
            <a:pathLst>
              <a:path w="9146069" h="210137">
                <a:moveTo>
                  <a:pt x="0" y="0"/>
                </a:moveTo>
                <a:lnTo>
                  <a:pt x="9146069" y="0"/>
                </a:lnTo>
                <a:lnTo>
                  <a:pt x="9146069" y="210137"/>
                </a:lnTo>
                <a:lnTo>
                  <a:pt x="0" y="210137"/>
                </a:lnTo>
                <a:close/>
              </a:path>
            </a:pathLst>
          </a:custGeom>
          <a:gradFill>
            <a:gsLst>
              <a:gs pos="7000">
                <a:schemeClr val="accent1"/>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6" name="Freeform 35"/>
          <p:cNvSpPr>
            <a:spLocks noChangeArrowheads="1"/>
          </p:cNvSpPr>
          <p:nvPr userDrawn="1"/>
        </p:nvSpPr>
        <p:spPr bwMode="auto">
          <a:xfrm>
            <a:off x="0" y="2287814"/>
            <a:ext cx="6858000" cy="122118"/>
          </a:xfrm>
          <a:custGeom>
            <a:avLst/>
            <a:gdLst>
              <a:gd name="connsiteX0" fmla="*/ 0 w 9146070"/>
              <a:gd name="connsiteY0" fmla="*/ 0 h 3398641"/>
              <a:gd name="connsiteX1" fmla="*/ 9146070 w 9146070"/>
              <a:gd name="connsiteY1" fmla="*/ 0 h 3398641"/>
              <a:gd name="connsiteX2" fmla="*/ 9146070 w 9146070"/>
              <a:gd name="connsiteY2" fmla="*/ 3398641 h 3398641"/>
              <a:gd name="connsiteX3" fmla="*/ 0 w 9146070"/>
              <a:gd name="connsiteY3" fmla="*/ 3398641 h 3398641"/>
            </a:gdLst>
            <a:ahLst/>
            <a:cxnLst>
              <a:cxn ang="0">
                <a:pos x="connsiteX0" y="connsiteY0"/>
              </a:cxn>
              <a:cxn ang="0">
                <a:pos x="connsiteX1" y="connsiteY1"/>
              </a:cxn>
              <a:cxn ang="0">
                <a:pos x="connsiteX2" y="connsiteY2"/>
              </a:cxn>
              <a:cxn ang="0">
                <a:pos x="connsiteX3" y="connsiteY3"/>
              </a:cxn>
            </a:cxnLst>
            <a:rect l="l" t="t" r="r" b="b"/>
            <a:pathLst>
              <a:path w="9146070" h="3398641">
                <a:moveTo>
                  <a:pt x="0" y="0"/>
                </a:moveTo>
                <a:lnTo>
                  <a:pt x="9146070" y="0"/>
                </a:lnTo>
                <a:lnTo>
                  <a:pt x="9146070" y="3398641"/>
                </a:lnTo>
                <a:lnTo>
                  <a:pt x="0" y="3398641"/>
                </a:lnTo>
                <a:close/>
              </a:path>
            </a:pathLst>
          </a:custGeom>
          <a:gradFill>
            <a:gsLst>
              <a:gs pos="70000">
                <a:schemeClr val="accent6"/>
              </a:gs>
              <a:gs pos="100000">
                <a:schemeClr val="accent6">
                  <a:lumMod val="60000"/>
                  <a:lumOff val="40000"/>
                </a:schemeClr>
              </a:gs>
            </a:gsLst>
            <a:lin ang="2700000" scaled="0"/>
          </a:gradFill>
          <a:ln w="9525">
            <a:noFill/>
            <a:miter lim="800000"/>
            <a:headEnd/>
            <a:tailEnd/>
          </a:ln>
        </p:spPr>
        <p:txBody>
          <a:bodyPr vert="horz" wrap="square" lIns="91440" tIns="45720" rIns="91440" bIns="45720" numCol="1" anchor="t" anchorCtr="0" compatLnSpc="1">
            <a:prstTxWarp prst="textNoShape">
              <a:avLst/>
            </a:prstTxWarp>
            <a:noAutofit/>
          </a:bodyPr>
          <a:lstStyle/>
          <a:p>
            <a:endParaRPr lang="en-AU"/>
          </a:p>
        </p:txBody>
      </p:sp>
      <p:sp>
        <p:nvSpPr>
          <p:cNvPr id="37" name="Freeform 36"/>
          <p:cNvSpPr/>
          <p:nvPr userDrawn="1"/>
        </p:nvSpPr>
        <p:spPr>
          <a:xfrm>
            <a:off x="5252893" y="2410090"/>
            <a:ext cx="1605107" cy="120309"/>
          </a:xfrm>
          <a:custGeom>
            <a:avLst/>
            <a:gdLst>
              <a:gd name="connsiteX0" fmla="*/ 144131 w 2470949"/>
              <a:gd name="connsiteY0" fmla="*/ 0 h 210137"/>
              <a:gd name="connsiteX1" fmla="*/ 1283969 w 2470949"/>
              <a:gd name="connsiteY1" fmla="*/ 0 h 210137"/>
              <a:gd name="connsiteX2" fmla="*/ 2470949 w 2470949"/>
              <a:gd name="connsiteY2" fmla="*/ 0 h 210137"/>
              <a:gd name="connsiteX3" fmla="*/ 2470949 w 2470949"/>
              <a:gd name="connsiteY3" fmla="*/ 210137 h 210137"/>
              <a:gd name="connsiteX4" fmla="*/ 1283969 w 2470949"/>
              <a:gd name="connsiteY4" fmla="*/ 210137 h 210137"/>
              <a:gd name="connsiteX5" fmla="*/ 1283969 w 2470949"/>
              <a:gd name="connsiteY5" fmla="*/ 209859 h 210137"/>
              <a:gd name="connsiteX6" fmla="*/ 0 w 2470949"/>
              <a:gd name="connsiteY6" fmla="*/ 209859 h 210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0949" h="210137">
                <a:moveTo>
                  <a:pt x="144131" y="0"/>
                </a:moveTo>
                <a:lnTo>
                  <a:pt x="1283969" y="0"/>
                </a:lnTo>
                <a:lnTo>
                  <a:pt x="2470949" y="0"/>
                </a:lnTo>
                <a:lnTo>
                  <a:pt x="2470949" y="210137"/>
                </a:lnTo>
                <a:lnTo>
                  <a:pt x="1283969" y="210137"/>
                </a:lnTo>
                <a:lnTo>
                  <a:pt x="1283969" y="209859"/>
                </a:lnTo>
                <a:lnTo>
                  <a:pt x="0" y="209859"/>
                </a:lnTo>
                <a:close/>
              </a:path>
            </a:pathLst>
          </a:custGeom>
          <a:solidFill>
            <a:srgbClr val="DA5A0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8" name="Freeform 37"/>
          <p:cNvSpPr/>
          <p:nvPr userDrawn="1"/>
        </p:nvSpPr>
        <p:spPr>
          <a:xfrm>
            <a:off x="5156990" y="2530182"/>
            <a:ext cx="1701010" cy="120309"/>
          </a:xfrm>
          <a:custGeom>
            <a:avLst/>
            <a:gdLst>
              <a:gd name="connsiteX0" fmla="*/ 144476 w 2618585"/>
              <a:gd name="connsiteY0" fmla="*/ 0 h 210137"/>
              <a:gd name="connsiteX1" fmla="*/ 1431606 w 2618585"/>
              <a:gd name="connsiteY1" fmla="*/ 0 h 210137"/>
              <a:gd name="connsiteX2" fmla="*/ 1431607 w 2618585"/>
              <a:gd name="connsiteY2" fmla="*/ 0 h 210137"/>
              <a:gd name="connsiteX3" fmla="*/ 2618585 w 2618585"/>
              <a:gd name="connsiteY3" fmla="*/ 0 h 210137"/>
              <a:gd name="connsiteX4" fmla="*/ 2618585 w 2618585"/>
              <a:gd name="connsiteY4" fmla="*/ 210137 h 210137"/>
              <a:gd name="connsiteX5" fmla="*/ 1431606 w 2618585"/>
              <a:gd name="connsiteY5" fmla="*/ 210137 h 210137"/>
              <a:gd name="connsiteX6" fmla="*/ 1431606 w 2618585"/>
              <a:gd name="connsiteY6" fmla="*/ 209859 h 210137"/>
              <a:gd name="connsiteX7" fmla="*/ 0 w 2618585"/>
              <a:gd name="connsiteY7" fmla="*/ 209859 h 210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8585" h="210137">
                <a:moveTo>
                  <a:pt x="144476" y="0"/>
                </a:moveTo>
                <a:lnTo>
                  <a:pt x="1431606" y="0"/>
                </a:lnTo>
                <a:lnTo>
                  <a:pt x="1431607" y="0"/>
                </a:lnTo>
                <a:lnTo>
                  <a:pt x="2618585" y="0"/>
                </a:lnTo>
                <a:lnTo>
                  <a:pt x="2618585" y="210137"/>
                </a:lnTo>
                <a:lnTo>
                  <a:pt x="1431606" y="210137"/>
                </a:lnTo>
                <a:lnTo>
                  <a:pt x="1431606" y="209859"/>
                </a:lnTo>
                <a:lnTo>
                  <a:pt x="0" y="209859"/>
                </a:lnTo>
                <a:close/>
              </a:path>
            </a:pathLst>
          </a:custGeom>
          <a:solidFill>
            <a:srgbClr val="00808A">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9" name="Freeform 38"/>
          <p:cNvSpPr/>
          <p:nvPr userDrawn="1"/>
        </p:nvSpPr>
        <p:spPr>
          <a:xfrm>
            <a:off x="4965179" y="2769842"/>
            <a:ext cx="1892821" cy="120309"/>
          </a:xfrm>
          <a:custGeom>
            <a:avLst/>
            <a:gdLst>
              <a:gd name="connsiteX0" fmla="*/ 144131 w 2913865"/>
              <a:gd name="connsiteY0" fmla="*/ 0 h 210137"/>
              <a:gd name="connsiteX1" fmla="*/ 1718150 w 2913865"/>
              <a:gd name="connsiteY1" fmla="*/ 0 h 210137"/>
              <a:gd name="connsiteX2" fmla="*/ 1718151 w 2913865"/>
              <a:gd name="connsiteY2" fmla="*/ 0 h 210137"/>
              <a:gd name="connsiteX3" fmla="*/ 2913865 w 2913865"/>
              <a:gd name="connsiteY3" fmla="*/ 0 h 210137"/>
              <a:gd name="connsiteX4" fmla="*/ 2913865 w 2913865"/>
              <a:gd name="connsiteY4" fmla="*/ 210137 h 210137"/>
              <a:gd name="connsiteX5" fmla="*/ 1718150 w 2913865"/>
              <a:gd name="connsiteY5" fmla="*/ 210137 h 210137"/>
              <a:gd name="connsiteX6" fmla="*/ 1718150 w 2913865"/>
              <a:gd name="connsiteY6" fmla="*/ 209859 h 210137"/>
              <a:gd name="connsiteX7" fmla="*/ 0 w 2913865"/>
              <a:gd name="connsiteY7" fmla="*/ 209859 h 210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13865" h="210137">
                <a:moveTo>
                  <a:pt x="144131" y="0"/>
                </a:moveTo>
                <a:lnTo>
                  <a:pt x="1718150" y="0"/>
                </a:lnTo>
                <a:lnTo>
                  <a:pt x="1718151" y="0"/>
                </a:lnTo>
                <a:lnTo>
                  <a:pt x="2913865" y="0"/>
                </a:lnTo>
                <a:lnTo>
                  <a:pt x="2913865" y="210137"/>
                </a:lnTo>
                <a:lnTo>
                  <a:pt x="1718150" y="210137"/>
                </a:lnTo>
                <a:lnTo>
                  <a:pt x="1718150" y="209859"/>
                </a:lnTo>
                <a:lnTo>
                  <a:pt x="0" y="209859"/>
                </a:lnTo>
                <a:close/>
              </a:path>
            </a:pathLst>
          </a:custGeom>
          <a:solidFill>
            <a:srgbClr val="07609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0" name="Freeform 39"/>
          <p:cNvSpPr/>
          <p:nvPr userDrawn="1"/>
        </p:nvSpPr>
        <p:spPr>
          <a:xfrm>
            <a:off x="4872883" y="2889161"/>
            <a:ext cx="1985117" cy="120309"/>
          </a:xfrm>
          <a:custGeom>
            <a:avLst/>
            <a:gdLst>
              <a:gd name="connsiteX0" fmla="*/ 144131 w 3055948"/>
              <a:gd name="connsiteY0" fmla="*/ 0 h 210137"/>
              <a:gd name="connsiteX1" fmla="*/ 1857850 w 3055948"/>
              <a:gd name="connsiteY1" fmla="*/ 0 h 210137"/>
              <a:gd name="connsiteX2" fmla="*/ 3055948 w 3055948"/>
              <a:gd name="connsiteY2" fmla="*/ 0 h 210137"/>
              <a:gd name="connsiteX3" fmla="*/ 3055948 w 3055948"/>
              <a:gd name="connsiteY3" fmla="*/ 210137 h 210137"/>
              <a:gd name="connsiteX4" fmla="*/ 1857850 w 3055948"/>
              <a:gd name="connsiteY4" fmla="*/ 210137 h 210137"/>
              <a:gd name="connsiteX5" fmla="*/ 1857850 w 3055948"/>
              <a:gd name="connsiteY5" fmla="*/ 209859 h 210137"/>
              <a:gd name="connsiteX6" fmla="*/ 0 w 3055948"/>
              <a:gd name="connsiteY6" fmla="*/ 209859 h 210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5948" h="210137">
                <a:moveTo>
                  <a:pt x="144131" y="0"/>
                </a:moveTo>
                <a:lnTo>
                  <a:pt x="1857850" y="0"/>
                </a:lnTo>
                <a:lnTo>
                  <a:pt x="3055948" y="0"/>
                </a:lnTo>
                <a:lnTo>
                  <a:pt x="3055948" y="210137"/>
                </a:lnTo>
                <a:lnTo>
                  <a:pt x="1857850" y="210137"/>
                </a:lnTo>
                <a:lnTo>
                  <a:pt x="1857850" y="209859"/>
                </a:lnTo>
                <a:lnTo>
                  <a:pt x="0" y="209859"/>
                </a:lnTo>
                <a:close/>
              </a:path>
            </a:pathLst>
          </a:custGeom>
          <a:solidFill>
            <a:srgbClr val="B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Freeform 40"/>
          <p:cNvSpPr/>
          <p:nvPr userDrawn="1"/>
        </p:nvSpPr>
        <p:spPr>
          <a:xfrm flipH="1">
            <a:off x="5061084" y="2650453"/>
            <a:ext cx="1796916" cy="120309"/>
          </a:xfrm>
          <a:custGeom>
            <a:avLst/>
            <a:gdLst>
              <a:gd name="connsiteX0" fmla="*/ 2622094 w 2766225"/>
              <a:gd name="connsiteY0" fmla="*/ 0 h 210137"/>
              <a:gd name="connsiteX1" fmla="*/ 1186979 w 2766225"/>
              <a:gd name="connsiteY1" fmla="*/ 0 h 210137"/>
              <a:gd name="connsiteX2" fmla="*/ 1186978 w 2766225"/>
              <a:gd name="connsiteY2" fmla="*/ 0 h 210137"/>
              <a:gd name="connsiteX3" fmla="*/ 0 w 2766225"/>
              <a:gd name="connsiteY3" fmla="*/ 0 h 210137"/>
              <a:gd name="connsiteX4" fmla="*/ 0 w 2766225"/>
              <a:gd name="connsiteY4" fmla="*/ 210137 h 210137"/>
              <a:gd name="connsiteX5" fmla="*/ 1186979 w 2766225"/>
              <a:gd name="connsiteY5" fmla="*/ 210137 h 210137"/>
              <a:gd name="connsiteX6" fmla="*/ 1186979 w 2766225"/>
              <a:gd name="connsiteY6" fmla="*/ 209859 h 210137"/>
              <a:gd name="connsiteX7" fmla="*/ 2766225 w 2766225"/>
              <a:gd name="connsiteY7" fmla="*/ 209859 h 210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66225" h="210137">
                <a:moveTo>
                  <a:pt x="2622094" y="0"/>
                </a:moveTo>
                <a:lnTo>
                  <a:pt x="1186979" y="0"/>
                </a:lnTo>
                <a:lnTo>
                  <a:pt x="1186978" y="0"/>
                </a:lnTo>
                <a:lnTo>
                  <a:pt x="0" y="0"/>
                </a:lnTo>
                <a:lnTo>
                  <a:pt x="0" y="210137"/>
                </a:lnTo>
                <a:lnTo>
                  <a:pt x="1186979" y="210137"/>
                </a:lnTo>
                <a:lnTo>
                  <a:pt x="1186979" y="209859"/>
                </a:lnTo>
                <a:lnTo>
                  <a:pt x="2766225" y="209859"/>
                </a:lnTo>
                <a:close/>
              </a:path>
            </a:pathLst>
          </a:custGeom>
          <a:solidFill>
            <a:srgbClr val="8E952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2" name="Freeform 41"/>
          <p:cNvSpPr/>
          <p:nvPr userDrawn="1"/>
        </p:nvSpPr>
        <p:spPr>
          <a:xfrm flipH="1">
            <a:off x="5343640" y="2290669"/>
            <a:ext cx="1514360" cy="120150"/>
          </a:xfrm>
          <a:custGeom>
            <a:avLst/>
            <a:gdLst>
              <a:gd name="connsiteX0" fmla="*/ 2187119 w 2331250"/>
              <a:gd name="connsiteY0" fmla="*/ 0 h 209859"/>
              <a:gd name="connsiteX1" fmla="*/ 1186979 w 2331250"/>
              <a:gd name="connsiteY1" fmla="*/ 0 h 209859"/>
              <a:gd name="connsiteX2" fmla="*/ 1186979 w 2331250"/>
              <a:gd name="connsiteY2" fmla="*/ 1472 h 209859"/>
              <a:gd name="connsiteX3" fmla="*/ 0 w 2331250"/>
              <a:gd name="connsiteY3" fmla="*/ 1472 h 209859"/>
              <a:gd name="connsiteX4" fmla="*/ 0 w 2331250"/>
              <a:gd name="connsiteY4" fmla="*/ 208308 h 209859"/>
              <a:gd name="connsiteX5" fmla="*/ 1186979 w 2331250"/>
              <a:gd name="connsiteY5" fmla="*/ 208308 h 209859"/>
              <a:gd name="connsiteX6" fmla="*/ 1186979 w 2331250"/>
              <a:gd name="connsiteY6" fmla="*/ 209859 h 209859"/>
              <a:gd name="connsiteX7" fmla="*/ 2331250 w 2331250"/>
              <a:gd name="connsiteY7" fmla="*/ 209859 h 209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31250" h="209859">
                <a:moveTo>
                  <a:pt x="2187119" y="0"/>
                </a:moveTo>
                <a:lnTo>
                  <a:pt x="1186979" y="0"/>
                </a:lnTo>
                <a:lnTo>
                  <a:pt x="1186979" y="1472"/>
                </a:lnTo>
                <a:lnTo>
                  <a:pt x="0" y="1472"/>
                </a:lnTo>
                <a:lnTo>
                  <a:pt x="0" y="208308"/>
                </a:lnTo>
                <a:lnTo>
                  <a:pt x="1186979" y="208308"/>
                </a:lnTo>
                <a:lnTo>
                  <a:pt x="1186979" y="209859"/>
                </a:lnTo>
                <a:lnTo>
                  <a:pt x="2331250" y="209859"/>
                </a:lnTo>
                <a:close/>
              </a:path>
            </a:pathLst>
          </a:custGeom>
          <a:solidFill>
            <a:srgbClr val="174E8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ransition>
    <p:zoom/>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AB5EA39D-0370-4E6F-A718-A2112A48C3C0}" type="datetimeFigureOut">
              <a:rPr lang="en-US" smtClean="0"/>
              <a:pPr/>
              <a:t>4/17/2018</a:t>
            </a:fld>
            <a:endParaRPr lang="en-AU"/>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AECC1512-83D4-4932-8875-60E17FE16AF4}" type="slidenum">
              <a:rPr lang="en-AU" smtClean="0"/>
              <a:pPr/>
              <a:t>‹#›</a:t>
            </a:fld>
            <a:endParaRPr lang="en-AU"/>
          </a:p>
        </p:txBody>
      </p:sp>
      <p:sp>
        <p:nvSpPr>
          <p:cNvPr id="7" name="TextBox 6"/>
          <p:cNvSpPr txBox="1"/>
          <p:nvPr userDrawn="1"/>
        </p:nvSpPr>
        <p:spPr>
          <a:xfrm>
            <a:off x="5663914" y="530028"/>
            <a:ext cx="184731" cy="369332"/>
          </a:xfrm>
          <a:prstGeom prst="rect">
            <a:avLst/>
          </a:prstGeom>
          <a:noFill/>
        </p:spPr>
        <p:txBody>
          <a:bodyPr wrap="none" rtlCol="0">
            <a:spAutoFit/>
          </a:bodyPr>
          <a:lstStyle/>
          <a:p>
            <a:endParaRPr lang="en-US" sz="1800" dirty="0"/>
          </a:p>
        </p:txBody>
      </p:sp>
    </p:spTree>
  </p:cSld>
  <p:clrMapOvr>
    <a:masterClrMapping/>
  </p:clrMapOvr>
  <p:transition>
    <p:zoom/>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2420326"/>
            <a:ext cx="5829300" cy="1021556"/>
          </a:xfrm>
        </p:spPr>
        <p:txBody>
          <a:bodyPr anchor="t">
            <a:normAutofit/>
          </a:bodyPr>
          <a:lstStyle>
            <a:lvl1pPr algn="l">
              <a:defRPr sz="3200" b="1" cap="all"/>
            </a:lvl1pPr>
          </a:lstStyle>
          <a:p>
            <a:r>
              <a:rPr lang="en-US" smtClean="0"/>
              <a:t>Click to edit Master title style</a:t>
            </a:r>
            <a:endParaRPr lang="en-AU" dirty="0"/>
          </a:p>
        </p:txBody>
      </p:sp>
      <p:sp>
        <p:nvSpPr>
          <p:cNvPr id="3" name="Text Placeholder 2"/>
          <p:cNvSpPr>
            <a:spLocks noGrp="1"/>
          </p:cNvSpPr>
          <p:nvPr>
            <p:ph type="body" idx="1"/>
          </p:nvPr>
        </p:nvSpPr>
        <p:spPr>
          <a:xfrm>
            <a:off x="541735" y="982538"/>
            <a:ext cx="58293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5EA39D-0370-4E6F-A718-A2112A48C3C0}" type="datetimeFigureOut">
              <a:rPr lang="en-US" smtClean="0"/>
              <a:pPr/>
              <a:t>4/17/2018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ECC1512-83D4-4932-8875-60E17FE16AF4}" type="slidenum">
              <a:rPr lang="en-AU" smtClean="0"/>
              <a:pPr/>
              <a:t>‹#›</a:t>
            </a:fld>
            <a:endParaRPr lang="en-AU"/>
          </a:p>
        </p:txBody>
      </p:sp>
    </p:spTree>
  </p:cSld>
  <p:clrMapOvr>
    <a:masterClrMapping/>
  </p:clrMapOvr>
  <p:transition>
    <p:zo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smtClean="0"/>
              <a:t>Click to edit Master title style</a:t>
            </a:r>
            <a:endParaRPr lang="en-AU" dirty="0"/>
          </a:p>
        </p:txBody>
      </p:sp>
      <p:sp>
        <p:nvSpPr>
          <p:cNvPr id="3" name="Content Placeholder 2"/>
          <p:cNvSpPr>
            <a:spLocks noGrp="1"/>
          </p:cNvSpPr>
          <p:nvPr>
            <p:ph sz="half" idx="1"/>
          </p:nvPr>
        </p:nvSpPr>
        <p:spPr>
          <a:xfrm>
            <a:off x="342900" y="1352551"/>
            <a:ext cx="3028950" cy="3399323"/>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Content Placeholder 3"/>
          <p:cNvSpPr>
            <a:spLocks noGrp="1"/>
          </p:cNvSpPr>
          <p:nvPr>
            <p:ph sz="half" idx="2"/>
          </p:nvPr>
        </p:nvSpPr>
        <p:spPr>
          <a:xfrm>
            <a:off x="3486150" y="1352551"/>
            <a:ext cx="3028950" cy="3399323"/>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Date Placeholder 4"/>
          <p:cNvSpPr>
            <a:spLocks noGrp="1"/>
          </p:cNvSpPr>
          <p:nvPr>
            <p:ph type="dt" sz="half" idx="10"/>
          </p:nvPr>
        </p:nvSpPr>
        <p:spPr/>
        <p:txBody>
          <a:bodyPr/>
          <a:lstStyle/>
          <a:p>
            <a:fld id="{AB5EA39D-0370-4E6F-A718-A2112A48C3C0}" type="datetimeFigureOut">
              <a:rPr lang="en-US" smtClean="0"/>
              <a:pPr/>
              <a:t>4/17/2018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ECC1512-83D4-4932-8875-60E17FE16AF4}" type="slidenum">
              <a:rPr lang="en-AU" smtClean="0"/>
              <a:pPr/>
              <a:t>‹#›</a:t>
            </a:fld>
            <a:endParaRPr lang="en-AU"/>
          </a:p>
        </p:txBody>
      </p:sp>
    </p:spTree>
  </p:cSld>
  <p:clrMapOvr>
    <a:masterClrMapping/>
  </p:clrMapOvr>
  <p:transition>
    <p:zoom/>
  </p:transition>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45600"/>
            <a:ext cx="6172200" cy="857250"/>
          </a:xfrm>
        </p:spPr>
        <p:txBody>
          <a:bodyPr>
            <a:normAutofit/>
          </a:bodyPr>
          <a:lstStyle>
            <a:lvl1pPr>
              <a:defRPr sz="2800"/>
            </a:lvl1pPr>
          </a:lstStyle>
          <a:p>
            <a:r>
              <a:rPr lang="en-US" dirty="0" smtClean="0"/>
              <a:t>Click to edit Master title style</a:t>
            </a:r>
            <a:endParaRPr lang="en-AU" dirty="0"/>
          </a:p>
        </p:txBody>
      </p:sp>
      <p:sp>
        <p:nvSpPr>
          <p:cNvPr id="3" name="Text Placeholder 2"/>
          <p:cNvSpPr>
            <a:spLocks noGrp="1"/>
          </p:cNvSpPr>
          <p:nvPr>
            <p:ph type="body" idx="1"/>
          </p:nvPr>
        </p:nvSpPr>
        <p:spPr>
          <a:xfrm>
            <a:off x="342900" y="1380562"/>
            <a:ext cx="3030141" cy="47982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1860385"/>
            <a:ext cx="3030141" cy="2864214"/>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Text Placeholder 4"/>
          <p:cNvSpPr>
            <a:spLocks noGrp="1"/>
          </p:cNvSpPr>
          <p:nvPr>
            <p:ph type="body" sz="quarter" idx="3"/>
          </p:nvPr>
        </p:nvSpPr>
        <p:spPr>
          <a:xfrm>
            <a:off x="3483770" y="1380562"/>
            <a:ext cx="3031331" cy="47982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0" y="1860385"/>
            <a:ext cx="3031331" cy="2864214"/>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7" name="Date Placeholder 6"/>
          <p:cNvSpPr>
            <a:spLocks noGrp="1"/>
          </p:cNvSpPr>
          <p:nvPr>
            <p:ph type="dt" sz="half" idx="10"/>
          </p:nvPr>
        </p:nvSpPr>
        <p:spPr/>
        <p:txBody>
          <a:bodyPr/>
          <a:lstStyle/>
          <a:p>
            <a:fld id="{AB5EA39D-0370-4E6F-A718-A2112A48C3C0}" type="datetimeFigureOut">
              <a:rPr lang="en-US" smtClean="0"/>
              <a:pPr/>
              <a:t>4/17/2018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ECC1512-83D4-4932-8875-60E17FE16AF4}" type="slidenum">
              <a:rPr lang="en-AU" smtClean="0"/>
              <a:pPr/>
              <a:t>‹#›</a:t>
            </a:fld>
            <a:endParaRPr lang="en-AU"/>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dirty="0"/>
          </a:p>
        </p:txBody>
      </p:sp>
      <p:sp>
        <p:nvSpPr>
          <p:cNvPr id="3" name="Date Placeholder 2"/>
          <p:cNvSpPr>
            <a:spLocks noGrp="1"/>
          </p:cNvSpPr>
          <p:nvPr>
            <p:ph type="dt" sz="half" idx="10"/>
          </p:nvPr>
        </p:nvSpPr>
        <p:spPr/>
        <p:txBody>
          <a:bodyPr/>
          <a:lstStyle/>
          <a:p>
            <a:fld id="{AB5EA39D-0370-4E6F-A718-A2112A48C3C0}" type="datetimeFigureOut">
              <a:rPr lang="en-US" smtClean="0"/>
              <a:pPr/>
              <a:t>4/17/2018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ECC1512-83D4-4932-8875-60E17FE16AF4}" type="slidenum">
              <a:rPr lang="en-AU" smtClean="0"/>
              <a:pPr/>
              <a:t>‹#›</a:t>
            </a:fld>
            <a:endParaRPr lang="en-AU"/>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A39D-0370-4E6F-A718-A2112A48C3C0}" type="datetimeFigureOut">
              <a:rPr lang="en-US" smtClean="0"/>
              <a:pPr/>
              <a:t>4/17/2018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ECC1512-83D4-4932-8875-60E17FE16AF4}" type="slidenum">
              <a:rPr lang="en-AU" smtClean="0"/>
              <a:pPr/>
              <a:t>‹#›</a:t>
            </a:fld>
            <a:endParaRPr lang="en-AU"/>
          </a:p>
        </p:txBody>
      </p:sp>
    </p:spTree>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45600"/>
            <a:ext cx="2256235" cy="871538"/>
          </a:xfrm>
        </p:spPr>
        <p:txBody>
          <a:bodyPr anchor="t" anchorCtr="0">
            <a:normAutofit/>
          </a:bodyPr>
          <a:lstStyle>
            <a:lvl1pPr algn="l">
              <a:defRPr sz="2000" b="1"/>
            </a:lvl1pPr>
          </a:lstStyle>
          <a:p>
            <a:r>
              <a:rPr lang="en-US" smtClean="0"/>
              <a:t>Click to edit Master title style</a:t>
            </a:r>
            <a:endParaRPr lang="en-AU" dirty="0"/>
          </a:p>
        </p:txBody>
      </p:sp>
      <p:sp>
        <p:nvSpPr>
          <p:cNvPr id="3" name="Content Placeholder 2"/>
          <p:cNvSpPr>
            <a:spLocks noGrp="1"/>
          </p:cNvSpPr>
          <p:nvPr>
            <p:ph idx="1"/>
          </p:nvPr>
        </p:nvSpPr>
        <p:spPr>
          <a:xfrm>
            <a:off x="2681287" y="345601"/>
            <a:ext cx="3833813" cy="436798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Text Placeholder 3"/>
          <p:cNvSpPr>
            <a:spLocks noGrp="1"/>
          </p:cNvSpPr>
          <p:nvPr>
            <p:ph type="body" sz="half" idx="2"/>
          </p:nvPr>
        </p:nvSpPr>
        <p:spPr>
          <a:xfrm>
            <a:off x="342901" y="1217139"/>
            <a:ext cx="2256235" cy="34964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5EA39D-0370-4E6F-A718-A2112A48C3C0}" type="datetimeFigureOut">
              <a:rPr lang="en-US" smtClean="0"/>
              <a:pPr/>
              <a:t>4/17/2018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ECC1512-83D4-4932-8875-60E17FE16AF4}" type="slidenum">
              <a:rPr lang="en-AU" smtClean="0"/>
              <a:pPr/>
              <a:t>‹#›</a:t>
            </a:fld>
            <a:endParaRPr lang="en-AU"/>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569" y="3812814"/>
            <a:ext cx="4614863" cy="425054"/>
          </a:xfrm>
        </p:spPr>
        <p:txBody>
          <a:bodyPr anchor="b">
            <a:normAutofit/>
          </a:bodyPr>
          <a:lstStyle>
            <a:lvl1pPr algn="l">
              <a:defRPr sz="1800" b="1"/>
            </a:lvl1pPr>
          </a:lstStyle>
          <a:p>
            <a:r>
              <a:rPr lang="en-US" smtClean="0"/>
              <a:t>Click to edit Master title style</a:t>
            </a:r>
            <a:endParaRPr lang="en-AU" dirty="0"/>
          </a:p>
        </p:txBody>
      </p:sp>
      <p:sp>
        <p:nvSpPr>
          <p:cNvPr id="3" name="Picture Placeholder 2"/>
          <p:cNvSpPr>
            <a:spLocks noGrp="1"/>
          </p:cNvSpPr>
          <p:nvPr>
            <p:ph type="pic" idx="1"/>
          </p:nvPr>
        </p:nvSpPr>
        <p:spPr>
          <a:xfrm>
            <a:off x="1121569" y="345600"/>
            <a:ext cx="4614863" cy="346114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AU"/>
          </a:p>
        </p:txBody>
      </p:sp>
      <p:sp>
        <p:nvSpPr>
          <p:cNvPr id="4" name="Text Placeholder 3"/>
          <p:cNvSpPr>
            <a:spLocks noGrp="1"/>
          </p:cNvSpPr>
          <p:nvPr>
            <p:ph type="body" sz="half" idx="2"/>
          </p:nvPr>
        </p:nvSpPr>
        <p:spPr>
          <a:xfrm>
            <a:off x="1121569" y="4237868"/>
            <a:ext cx="4614863" cy="5280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5EA39D-0370-4E6F-A718-A2112A48C3C0}" type="datetimeFigureOut">
              <a:rPr lang="en-US" smtClean="0"/>
              <a:pPr/>
              <a:t>4/17/2018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ECC1512-83D4-4932-8875-60E17FE16AF4}" type="slidenum">
              <a:rPr lang="en-AU" smtClean="0"/>
              <a:pPr/>
              <a:t>‹#›</a:t>
            </a:fld>
            <a:endParaRPr lang="en-AU"/>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75047" y="345600"/>
            <a:ext cx="6107906" cy="857250"/>
          </a:xfrm>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a:xfrm>
            <a:off x="380509" y="1371601"/>
            <a:ext cx="6134591" cy="3358897"/>
          </a:xfrm>
        </p:spPr>
        <p:txBody>
          <a:bodyPr vert="eaVert">
            <a:normAutofit/>
          </a:bodyPr>
          <a:lstStyle>
            <a:lvl1pPr>
              <a:defRPr sz="1800"/>
            </a:lvl1pPr>
            <a:lvl2pPr>
              <a:defRPr sz="18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AB5EA39D-0370-4E6F-A718-A2112A48C3C0}" type="datetimeFigureOut">
              <a:rPr lang="en-US" smtClean="0"/>
              <a:pPr/>
              <a:t>4/17/2018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ECC1512-83D4-4932-8875-60E17FE16AF4}" type="slidenum">
              <a:rPr lang="en-AU" smtClean="0"/>
              <a:pPr/>
              <a:t>‹#›</a:t>
            </a:fld>
            <a:endParaRPr lang="en-AU"/>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45600"/>
            <a:ext cx="1543050" cy="4404200"/>
          </a:xfrm>
        </p:spPr>
        <p:txBody>
          <a:bodyPr vert="eaVert">
            <a:normAutofit/>
          </a:bodyPr>
          <a:lstStyle>
            <a:lvl1pPr>
              <a:defRPr sz="2400"/>
            </a:lvl1pPr>
          </a:lstStyle>
          <a:p>
            <a:r>
              <a:rPr lang="en-US" smtClean="0"/>
              <a:t>Click to edit Master title style</a:t>
            </a:r>
            <a:endParaRPr lang="en-AU" dirty="0"/>
          </a:p>
        </p:txBody>
      </p:sp>
      <p:sp>
        <p:nvSpPr>
          <p:cNvPr id="3" name="Vertical Text Placeholder 2"/>
          <p:cNvSpPr>
            <a:spLocks noGrp="1"/>
          </p:cNvSpPr>
          <p:nvPr>
            <p:ph type="body" orient="vert" idx="1"/>
          </p:nvPr>
        </p:nvSpPr>
        <p:spPr>
          <a:xfrm>
            <a:off x="342900" y="345600"/>
            <a:ext cx="4514850" cy="4404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AB5EA39D-0370-4E6F-A718-A2112A48C3C0}" type="datetimeFigureOut">
              <a:rPr lang="en-US" smtClean="0"/>
              <a:pPr/>
              <a:t>4/17/2018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ECC1512-83D4-4932-8875-60E17FE16AF4}" type="slidenum">
              <a:rPr lang="en-AU" smtClean="0"/>
              <a:pPr/>
              <a:t>‹#›</a:t>
            </a:fld>
            <a:endParaRPr lang="en-AU"/>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1" y="346372"/>
            <a:ext cx="6170646" cy="857250"/>
          </a:xfrm>
          <a:prstGeom prst="rect">
            <a:avLst/>
          </a:prstGeom>
        </p:spPr>
        <p:txBody>
          <a:bodyPr vert="horz" lIns="0" tIns="0" rIns="0" bIns="0" rtlCol="0" anchor="ctr">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342901" y="1409490"/>
            <a:ext cx="6170646" cy="3283394"/>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27" name="AutoShape 3"/>
          <p:cNvSpPr>
            <a:spLocks noChangeAspect="1" noChangeArrowheads="1" noTextEdit="1"/>
          </p:cNvSpPr>
          <p:nvPr userDrawn="1"/>
        </p:nvSpPr>
        <p:spPr bwMode="auto">
          <a:xfrm>
            <a:off x="0" y="4306888"/>
            <a:ext cx="6858000" cy="8366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AU" sz="1800"/>
          </a:p>
        </p:txBody>
      </p:sp>
      <p:sp>
        <p:nvSpPr>
          <p:cNvPr id="10" name="Rectangle 9"/>
          <p:cNvSpPr/>
          <p:nvPr userDrawn="1"/>
        </p:nvSpPr>
        <p:spPr>
          <a:xfrm>
            <a:off x="-1" y="4936039"/>
            <a:ext cx="5952133" cy="21013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srgbClr val="C6C6C5"/>
              </a:solidFill>
            </a:endParaRPr>
          </a:p>
        </p:txBody>
      </p:sp>
      <p:sp>
        <p:nvSpPr>
          <p:cNvPr id="11" name="Freeform 10"/>
          <p:cNvSpPr/>
          <p:nvPr userDrawn="1"/>
        </p:nvSpPr>
        <p:spPr>
          <a:xfrm>
            <a:off x="4455319" y="4936039"/>
            <a:ext cx="2401129" cy="210137"/>
          </a:xfrm>
          <a:custGeom>
            <a:avLst/>
            <a:gdLst>
              <a:gd name="connsiteX0" fmla="*/ 1995751 w 3201505"/>
              <a:gd name="connsiteY0" fmla="*/ 0 h 210137"/>
              <a:gd name="connsiteX1" fmla="*/ 3201505 w 3201505"/>
              <a:gd name="connsiteY1" fmla="*/ 0 h 210137"/>
              <a:gd name="connsiteX2" fmla="*/ 3201505 w 3201505"/>
              <a:gd name="connsiteY2" fmla="*/ 210137 h 210137"/>
              <a:gd name="connsiteX3" fmla="*/ 1995751 w 3201505"/>
              <a:gd name="connsiteY3" fmla="*/ 210137 h 210137"/>
              <a:gd name="connsiteX4" fmla="*/ 1995751 w 3201505"/>
              <a:gd name="connsiteY4" fmla="*/ 209997 h 210137"/>
              <a:gd name="connsiteX5" fmla="*/ 0 w 3201505"/>
              <a:gd name="connsiteY5" fmla="*/ 209997 h 210137"/>
              <a:gd name="connsiteX6" fmla="*/ 144131 w 3201505"/>
              <a:gd name="connsiteY6" fmla="*/ 138 h 210137"/>
              <a:gd name="connsiteX7" fmla="*/ 1995751 w 3201505"/>
              <a:gd name="connsiteY7" fmla="*/ 138 h 210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1505" h="210137">
                <a:moveTo>
                  <a:pt x="1995751" y="0"/>
                </a:moveTo>
                <a:lnTo>
                  <a:pt x="3201505" y="0"/>
                </a:lnTo>
                <a:lnTo>
                  <a:pt x="3201505" y="210137"/>
                </a:lnTo>
                <a:lnTo>
                  <a:pt x="1995751" y="210137"/>
                </a:lnTo>
                <a:lnTo>
                  <a:pt x="1995751" y="209997"/>
                </a:lnTo>
                <a:lnTo>
                  <a:pt x="0" y="209997"/>
                </a:lnTo>
                <a:lnTo>
                  <a:pt x="144131" y="138"/>
                </a:lnTo>
                <a:lnTo>
                  <a:pt x="1995751" y="138"/>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pic>
        <p:nvPicPr>
          <p:cNvPr id="9" name="Picture 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581697" y="4989557"/>
            <a:ext cx="1876439" cy="94770"/>
          </a:xfrm>
          <a:prstGeom prst="rect">
            <a:avLst/>
          </a:prstGeom>
        </p:spPr>
      </p:pic>
      <p:sp>
        <p:nvSpPr>
          <p:cNvPr id="5" name="Footer Placeholder 4"/>
          <p:cNvSpPr>
            <a:spLocks noGrp="1"/>
          </p:cNvSpPr>
          <p:nvPr>
            <p:ph type="ftr" sz="quarter" idx="3"/>
          </p:nvPr>
        </p:nvSpPr>
        <p:spPr>
          <a:xfrm>
            <a:off x="1657350" y="4932000"/>
            <a:ext cx="2171700" cy="216000"/>
          </a:xfrm>
          <a:prstGeom prst="rect">
            <a:avLst/>
          </a:prstGeom>
        </p:spPr>
        <p:txBody>
          <a:bodyPr vert="horz" lIns="0" tIns="0" rIns="0" bIns="0" rtlCol="0" anchor="ctr"/>
          <a:lstStyle>
            <a:lvl1pPr algn="ctr">
              <a:defRPr sz="800">
                <a:solidFill>
                  <a:schemeClr val="bg1">
                    <a:lumMod val="85000"/>
                  </a:schemeClr>
                </a:solidFill>
                <a:latin typeface="Arial" panose="020B0604020202020204" pitchFamily="34" charset="0"/>
                <a:cs typeface="Arial" panose="020B0604020202020204" pitchFamily="34" charset="0"/>
              </a:defRPr>
            </a:lvl1pPr>
          </a:lstStyle>
          <a:p>
            <a:endParaRPr lang="en-AU" dirty="0"/>
          </a:p>
        </p:txBody>
      </p:sp>
      <p:sp>
        <p:nvSpPr>
          <p:cNvPr id="6" name="Slide Number Placeholder 5"/>
          <p:cNvSpPr>
            <a:spLocks noGrp="1"/>
          </p:cNvSpPr>
          <p:nvPr>
            <p:ph type="sldNum" sz="quarter" idx="4"/>
          </p:nvPr>
        </p:nvSpPr>
        <p:spPr>
          <a:xfrm>
            <a:off x="3922051" y="4932000"/>
            <a:ext cx="492077" cy="216000"/>
          </a:xfrm>
          <a:prstGeom prst="rect">
            <a:avLst/>
          </a:prstGeom>
        </p:spPr>
        <p:txBody>
          <a:bodyPr vert="horz" lIns="0" tIns="0" rIns="0" bIns="0" rtlCol="0" anchor="ctr"/>
          <a:lstStyle>
            <a:lvl1pPr algn="r">
              <a:defRPr sz="1000">
                <a:solidFill>
                  <a:schemeClr val="bg1">
                    <a:lumMod val="85000"/>
                  </a:schemeClr>
                </a:solidFill>
                <a:latin typeface="Arial" panose="020B0604020202020204" pitchFamily="34" charset="0"/>
                <a:cs typeface="Arial" panose="020B0604020202020204" pitchFamily="34" charset="0"/>
              </a:defRPr>
            </a:lvl1pPr>
          </a:lstStyle>
          <a:p>
            <a:fld id="{AECC1512-83D4-4932-8875-60E17FE16AF4}" type="slidenum">
              <a:rPr lang="en-AU" smtClean="0"/>
              <a:pPr/>
              <a:t>‹#›</a:t>
            </a:fld>
            <a:endParaRPr lang="en-AU" dirty="0"/>
          </a:p>
        </p:txBody>
      </p:sp>
      <p:sp>
        <p:nvSpPr>
          <p:cNvPr id="4" name="Date Placeholder 3"/>
          <p:cNvSpPr>
            <a:spLocks noGrp="1"/>
          </p:cNvSpPr>
          <p:nvPr>
            <p:ph type="dt" sz="half" idx="2"/>
          </p:nvPr>
        </p:nvSpPr>
        <p:spPr>
          <a:xfrm>
            <a:off x="342900" y="4932000"/>
            <a:ext cx="1218148" cy="216000"/>
          </a:xfrm>
          <a:prstGeom prst="rect">
            <a:avLst/>
          </a:prstGeom>
        </p:spPr>
        <p:txBody>
          <a:bodyPr vert="horz" lIns="0" tIns="0" rIns="0" bIns="0" rtlCol="0" anchor="ctr"/>
          <a:lstStyle>
            <a:lvl1pPr algn="l">
              <a:defRPr sz="800">
                <a:solidFill>
                  <a:schemeClr val="bg1">
                    <a:lumMod val="85000"/>
                  </a:schemeClr>
                </a:solidFill>
                <a:latin typeface="Arial" panose="020B0604020202020204" pitchFamily="34" charset="0"/>
                <a:cs typeface="Arial" panose="020B0604020202020204" pitchFamily="34" charset="0"/>
              </a:defRPr>
            </a:lvl1pPr>
          </a:lstStyle>
          <a:p>
            <a:fld id="{AB5EA39D-0370-4E6F-A718-A2112A48C3C0}" type="datetimeFigureOut">
              <a:rPr lang="en-US" smtClean="0"/>
              <a:pPr/>
              <a:t>4/17/2018</a:t>
            </a:fld>
            <a:endParaRPr lang="en-A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zoom/>
  </p:transition>
  <p:timing>
    <p:tnLst>
      <p:par>
        <p:cTn id="1" dur="indefinite" restart="never" nodeType="tmRoot"/>
      </p:par>
    </p:tnLst>
  </p:timing>
  <p:txStyles>
    <p:titleStyle>
      <a:lvl1pPr algn="l" defTabSz="914400" rtl="0" eaLnBrk="1" latinLnBrk="0" hangingPunct="1">
        <a:spcBef>
          <a:spcPct val="0"/>
        </a:spcBef>
        <a:buNone/>
        <a:defRPr sz="2800" kern="1200">
          <a:solidFill>
            <a:srgbClr val="00467F"/>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00467F"/>
        </a:buClr>
        <a:buFont typeface="Arial" pitchFamily="34" charset="0"/>
        <a:buChar char="•"/>
        <a:defRPr sz="1600" kern="1200">
          <a:solidFill>
            <a:srgbClr val="00467F"/>
          </a:solidFill>
          <a:latin typeface="Arial" pitchFamily="34" charset="0"/>
          <a:ea typeface="+mn-ea"/>
          <a:cs typeface="Arial" pitchFamily="34" charset="0"/>
        </a:defRPr>
      </a:lvl1pPr>
      <a:lvl2pPr marL="742950" indent="-285750" algn="l" defTabSz="914400" rtl="0" eaLnBrk="1" latinLnBrk="0" hangingPunct="1">
        <a:spcBef>
          <a:spcPct val="20000"/>
        </a:spcBef>
        <a:buClr>
          <a:srgbClr val="00467F"/>
        </a:buClr>
        <a:buFont typeface="Arial" pitchFamily="34" charset="0"/>
        <a:buChar char="–"/>
        <a:defRPr sz="1600" kern="1200">
          <a:solidFill>
            <a:srgbClr val="00467F"/>
          </a:solidFill>
          <a:latin typeface="Arial" pitchFamily="34" charset="0"/>
          <a:ea typeface="+mn-ea"/>
          <a:cs typeface="Arial" pitchFamily="34" charset="0"/>
        </a:defRPr>
      </a:lvl2pPr>
      <a:lvl3pPr marL="1143000" indent="-228600" algn="l" defTabSz="914400" rtl="0" eaLnBrk="1" latinLnBrk="0" hangingPunct="1">
        <a:spcBef>
          <a:spcPct val="20000"/>
        </a:spcBef>
        <a:buClr>
          <a:srgbClr val="00467F"/>
        </a:buClr>
        <a:buFont typeface="Arial" pitchFamily="34" charset="0"/>
        <a:buChar char="•"/>
        <a:defRPr sz="1600" kern="1200">
          <a:solidFill>
            <a:srgbClr val="00467F"/>
          </a:solidFill>
          <a:latin typeface="Arial" pitchFamily="34" charset="0"/>
          <a:ea typeface="+mn-ea"/>
          <a:cs typeface="Arial" pitchFamily="34" charset="0"/>
        </a:defRPr>
      </a:lvl3pPr>
      <a:lvl4pPr marL="1600200" indent="-228600" algn="l" defTabSz="914400" rtl="0" eaLnBrk="1" latinLnBrk="0" hangingPunct="1">
        <a:spcBef>
          <a:spcPct val="20000"/>
        </a:spcBef>
        <a:buClr>
          <a:srgbClr val="00467F"/>
        </a:buClr>
        <a:buFont typeface="Arial" pitchFamily="34" charset="0"/>
        <a:buChar char="–"/>
        <a:defRPr sz="1600" kern="1200">
          <a:solidFill>
            <a:srgbClr val="00467F"/>
          </a:solidFill>
          <a:latin typeface="Arial" pitchFamily="34" charset="0"/>
          <a:ea typeface="+mn-ea"/>
          <a:cs typeface="Arial" pitchFamily="34" charset="0"/>
        </a:defRPr>
      </a:lvl4pPr>
      <a:lvl5pPr marL="2057400" indent="-228600" algn="l" defTabSz="914400" rtl="0" eaLnBrk="1" latinLnBrk="0" hangingPunct="1">
        <a:spcBef>
          <a:spcPct val="20000"/>
        </a:spcBef>
        <a:buClr>
          <a:srgbClr val="00467F"/>
        </a:buClr>
        <a:buFont typeface="Arial" pitchFamily="34" charset="0"/>
        <a:buChar char="»"/>
        <a:defRPr sz="1600" kern="1200">
          <a:solidFill>
            <a:srgbClr val="00467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jpeg"/><Relationship Id="rId18" Type="http://schemas.openxmlformats.org/officeDocument/2006/relationships/image" Target="../media/image24.png"/><Relationship Id="rId3" Type="http://schemas.openxmlformats.org/officeDocument/2006/relationships/image" Target="../media/image12.png"/><Relationship Id="rId7" Type="http://schemas.microsoft.com/office/2007/relationships/hdphoto" Target="../media/hdphoto1.wdp"/><Relationship Id="rId12" Type="http://schemas.openxmlformats.org/officeDocument/2006/relationships/image" Target="../media/image20.png"/><Relationship Id="rId17" Type="http://schemas.openxmlformats.org/officeDocument/2006/relationships/hyperlink" Target="https://meta.wikimedia.org/wiki/The_Wikipedia_Library/1Lib1Ref" TargetMode="External"/><Relationship Id="rId2" Type="http://schemas.openxmlformats.org/officeDocument/2006/relationships/notesSlide" Target="../notesSlides/notesSlide7.xml"/><Relationship Id="rId16" Type="http://schemas.openxmlformats.org/officeDocument/2006/relationships/hyperlink" Target="https://en.wikipedia.org/wiki/Wikipedia:How_to_run_an_edit-a-thon" TargetMode="External"/><Relationship Id="rId20"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19.jpeg"/><Relationship Id="rId5" Type="http://schemas.openxmlformats.org/officeDocument/2006/relationships/image" Target="../media/image14.png"/><Relationship Id="rId15" Type="http://schemas.openxmlformats.org/officeDocument/2006/relationships/image" Target="../media/image23.png"/><Relationship Id="rId10" Type="http://schemas.openxmlformats.org/officeDocument/2006/relationships/image" Target="../media/image18.jpeg"/><Relationship Id="rId19" Type="http://schemas.openxmlformats.org/officeDocument/2006/relationships/image" Target="../media/image25.jpeg"/><Relationship Id="rId4" Type="http://schemas.openxmlformats.org/officeDocument/2006/relationships/image" Target="../media/image13.png"/><Relationship Id="rId9" Type="http://schemas.openxmlformats.org/officeDocument/2006/relationships/image" Target="../media/image17.jpeg"/><Relationship Id="rId1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Wikipedia @</a:t>
            </a:r>
            <a:r>
              <a:rPr lang="en-AU" dirty="0" err="1" smtClean="0"/>
              <a:t>QUTLibrary</a:t>
            </a:r>
            <a:endParaRPr lang="en-AU" dirty="0"/>
          </a:p>
        </p:txBody>
      </p:sp>
      <p:sp>
        <p:nvSpPr>
          <p:cNvPr id="3" name="Subtitle 2"/>
          <p:cNvSpPr>
            <a:spLocks noGrp="1"/>
          </p:cNvSpPr>
          <p:nvPr>
            <p:ph type="subTitle" idx="1"/>
          </p:nvPr>
        </p:nvSpPr>
        <p:spPr/>
        <p:txBody>
          <a:bodyPr/>
          <a:lstStyle/>
          <a:p>
            <a:r>
              <a:rPr lang="en-AU" dirty="0" smtClean="0"/>
              <a:t>Kate Harbison (</a:t>
            </a:r>
            <a:r>
              <a:rPr lang="en-AU" dirty="0" err="1" smtClean="0"/>
              <a:t>User:Harbison</a:t>
            </a:r>
            <a:r>
              <a:rPr lang="en-AU" dirty="0" smtClean="0"/>
              <a:t>)</a:t>
            </a:r>
            <a:endParaRPr lang="en-AU" dirty="0"/>
          </a:p>
          <a:p>
            <a:r>
              <a:rPr lang="en-AU" dirty="0" smtClean="0"/>
              <a:t>17/4/2018</a:t>
            </a:r>
            <a:endParaRPr lang="en-AU" dirty="0"/>
          </a:p>
        </p:txBody>
      </p:sp>
      <p:sp>
        <p:nvSpPr>
          <p:cNvPr id="4" name="Rectangle 3"/>
          <p:cNvSpPr/>
          <p:nvPr/>
        </p:nvSpPr>
        <p:spPr>
          <a:xfrm>
            <a:off x="342900" y="4923439"/>
            <a:ext cx="1251946" cy="161583"/>
          </a:xfrm>
          <a:prstGeom prst="rect">
            <a:avLst/>
          </a:prstGeom>
        </p:spPr>
        <p:txBody>
          <a:bodyPr wrap="none" lIns="0" tIns="0" rIns="0" bIns="0">
            <a:spAutoFit/>
          </a:bodyPr>
          <a:lstStyle/>
          <a:p>
            <a:r>
              <a:rPr lang="en-AU" sz="1050" dirty="0">
                <a:solidFill>
                  <a:schemeClr val="bg1"/>
                </a:solidFill>
                <a:latin typeface="Arial" panose="020B0604020202020204" pitchFamily="34" charset="0"/>
                <a:cs typeface="Arial" panose="020B0604020202020204" pitchFamily="34" charset="0"/>
              </a:rPr>
              <a:t>CRICOS No. 00213J</a:t>
            </a:r>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3485" y="215491"/>
            <a:ext cx="5972175" cy="4486275"/>
          </a:xfrm>
          <a:prstGeom prst="rect">
            <a:avLst/>
          </a:prstGeom>
        </p:spPr>
      </p:pic>
    </p:spTree>
    <p:extLst>
      <p:ext uri="{BB962C8B-B14F-4D97-AF65-F5344CB8AC3E}">
        <p14:creationId xmlns:p14="http://schemas.microsoft.com/office/powerpoint/2010/main" val="3315946672"/>
      </p:ext>
    </p:extLst>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983101"/>
            <a:ext cx="6858000" cy="3177297"/>
          </a:xfrm>
          <a:prstGeom prst="rect">
            <a:avLst/>
          </a:prstGeom>
        </p:spPr>
      </p:pic>
    </p:spTree>
    <p:extLst>
      <p:ext uri="{BB962C8B-B14F-4D97-AF65-F5344CB8AC3E}">
        <p14:creationId xmlns:p14="http://schemas.microsoft.com/office/powerpoint/2010/main" val="2697476192"/>
      </p:ext>
    </p:extLst>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b="28522"/>
          <a:stretch/>
        </p:blipFill>
        <p:spPr>
          <a:xfrm>
            <a:off x="153903" y="329937"/>
            <a:ext cx="6434040" cy="4015819"/>
          </a:xfrm>
          <a:prstGeom prst="rect">
            <a:avLst/>
          </a:prstGeom>
        </p:spPr>
      </p:pic>
    </p:spTree>
    <p:extLst>
      <p:ext uri="{BB962C8B-B14F-4D97-AF65-F5344CB8AC3E}">
        <p14:creationId xmlns:p14="http://schemas.microsoft.com/office/powerpoint/2010/main" val="3047133038"/>
      </p:ext>
    </p:extLst>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645914"/>
            <a:ext cx="6858000" cy="3851672"/>
          </a:xfrm>
          <a:prstGeom prst="rect">
            <a:avLst/>
          </a:prstGeom>
        </p:spPr>
      </p:pic>
    </p:spTree>
    <p:extLst>
      <p:ext uri="{BB962C8B-B14F-4D97-AF65-F5344CB8AC3E}">
        <p14:creationId xmlns:p14="http://schemas.microsoft.com/office/powerpoint/2010/main" val="2840650552"/>
      </p:ext>
    </p:extLst>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481041"/>
            <a:ext cx="6858000" cy="4181417"/>
          </a:xfrm>
          <a:prstGeom prst="rect">
            <a:avLst/>
          </a:prstGeom>
        </p:spPr>
      </p:pic>
    </p:spTree>
    <p:extLst>
      <p:ext uri="{BB962C8B-B14F-4D97-AF65-F5344CB8AC3E}">
        <p14:creationId xmlns:p14="http://schemas.microsoft.com/office/powerpoint/2010/main" val="4016019436"/>
      </p:ext>
    </p:extLst>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4330"/>
          <a:stretch/>
        </p:blipFill>
        <p:spPr>
          <a:xfrm>
            <a:off x="103695" y="1237186"/>
            <a:ext cx="6561056" cy="2669128"/>
          </a:xfrm>
          <a:prstGeom prst="rect">
            <a:avLst/>
          </a:prstGeom>
        </p:spPr>
      </p:pic>
    </p:spTree>
    <p:extLst>
      <p:ext uri="{BB962C8B-B14F-4D97-AF65-F5344CB8AC3E}">
        <p14:creationId xmlns:p14="http://schemas.microsoft.com/office/powerpoint/2010/main" val="3539090323"/>
      </p:ext>
    </p:extLst>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03315" y="75414"/>
            <a:ext cx="5921829" cy="4811068"/>
          </a:xfrm>
          <a:prstGeom prst="rect">
            <a:avLst/>
          </a:prstGeom>
        </p:spPr>
      </p:pic>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5179" t="6365" r="18929" b="12808"/>
          <a:stretch/>
        </p:blipFill>
        <p:spPr>
          <a:xfrm>
            <a:off x="0" y="0"/>
            <a:ext cx="6858000" cy="4720682"/>
          </a:xfrm>
          <a:prstGeom prst="rect">
            <a:avLst/>
          </a:prstGeom>
        </p:spPr>
      </p:pic>
    </p:spTree>
    <p:extLst>
      <p:ext uri="{BB962C8B-B14F-4D97-AF65-F5344CB8AC3E}">
        <p14:creationId xmlns:p14="http://schemas.microsoft.com/office/powerpoint/2010/main" val="1397749522"/>
      </p:ext>
    </p:extLst>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b="17948"/>
          <a:stretch/>
        </p:blipFill>
        <p:spPr>
          <a:xfrm>
            <a:off x="2040760" y="3715173"/>
            <a:ext cx="2786808" cy="1598572"/>
          </a:xfrm>
          <a:prstGeom prst="rect">
            <a:avLst/>
          </a:prstGeom>
        </p:spPr>
      </p:pic>
      <p:sp>
        <p:nvSpPr>
          <p:cNvPr id="19" name="Rectangle 18"/>
          <p:cNvSpPr/>
          <p:nvPr/>
        </p:nvSpPr>
        <p:spPr>
          <a:xfrm>
            <a:off x="2486193" y="4122074"/>
            <a:ext cx="2309179" cy="1278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15"/>
          </a:p>
        </p:txBody>
      </p:sp>
      <p:pic>
        <p:nvPicPr>
          <p:cNvPr id="6" name="Picture 5"/>
          <p:cNvPicPr>
            <a:picLocks noChangeAspect="1"/>
          </p:cNvPicPr>
          <p:nvPr/>
        </p:nvPicPr>
        <p:blipFill rotWithShape="1">
          <a:blip r:embed="rId4"/>
          <a:srcRect b="3084"/>
          <a:stretch/>
        </p:blipFill>
        <p:spPr>
          <a:xfrm>
            <a:off x="2040246" y="1966330"/>
            <a:ext cx="2786808" cy="1748348"/>
          </a:xfrm>
          <a:prstGeom prst="rect">
            <a:avLst/>
          </a:prstGeom>
        </p:spPr>
      </p:pic>
      <p:pic>
        <p:nvPicPr>
          <p:cNvPr id="4" name="Picture 3"/>
          <p:cNvPicPr>
            <a:picLocks noChangeAspect="1"/>
          </p:cNvPicPr>
          <p:nvPr/>
        </p:nvPicPr>
        <p:blipFill rotWithShape="1">
          <a:blip r:embed="rId5"/>
          <a:srcRect r="555"/>
          <a:stretch/>
        </p:blipFill>
        <p:spPr>
          <a:xfrm>
            <a:off x="2035608" y="310340"/>
            <a:ext cx="2771324" cy="1883772"/>
          </a:xfrm>
          <a:prstGeom prst="rect">
            <a:avLst/>
          </a:prstGeom>
        </p:spPr>
      </p:pic>
      <p:pic>
        <p:nvPicPr>
          <p:cNvPr id="10" name="Picture 9"/>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111465" y="2559316"/>
            <a:ext cx="641656" cy="506162"/>
          </a:xfrm>
          <a:prstGeom prst="rect">
            <a:avLst/>
          </a:prstGeom>
          <a:ln>
            <a:solidFill>
              <a:schemeClr val="bg1">
                <a:lumMod val="85000"/>
              </a:schemeClr>
            </a:solidFill>
          </a:ln>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12859" y="4138574"/>
            <a:ext cx="446429" cy="595329"/>
          </a:xfrm>
          <a:prstGeom prst="rect">
            <a:avLst/>
          </a:prstGeom>
          <a:solidFill>
            <a:schemeClr val="bg1"/>
          </a:solidFill>
          <a:ln>
            <a:solidFill>
              <a:schemeClr val="bg1">
                <a:lumMod val="85000"/>
              </a:schemeClr>
            </a:solidFill>
          </a:ln>
        </p:spPr>
      </p:pic>
      <p:pic>
        <p:nvPicPr>
          <p:cNvPr id="14" name="Picture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11610" y="4138574"/>
            <a:ext cx="446429" cy="595329"/>
          </a:xfrm>
          <a:prstGeom prst="rect">
            <a:avLst/>
          </a:prstGeom>
          <a:solidFill>
            <a:schemeClr val="bg1"/>
          </a:solidFill>
          <a:ln>
            <a:solidFill>
              <a:schemeClr val="bg1">
                <a:lumMod val="85000"/>
              </a:schemeClr>
            </a:solidFill>
          </a:ln>
        </p:spPr>
      </p:pic>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02181" y="4138574"/>
            <a:ext cx="446429" cy="595329"/>
          </a:xfrm>
          <a:prstGeom prst="rect">
            <a:avLst/>
          </a:prstGeom>
          <a:solidFill>
            <a:schemeClr val="bg1"/>
          </a:solidFill>
          <a:ln>
            <a:solidFill>
              <a:schemeClr val="bg1">
                <a:lumMod val="85000"/>
              </a:schemeClr>
            </a:solidFill>
          </a:ln>
        </p:spPr>
      </p:pic>
      <p:pic>
        <p:nvPicPr>
          <p:cNvPr id="17" name="Picture 1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854093" y="4139871"/>
            <a:ext cx="446429" cy="595329"/>
          </a:xfrm>
          <a:prstGeom prst="rect">
            <a:avLst/>
          </a:prstGeom>
          <a:solidFill>
            <a:schemeClr val="bg1"/>
          </a:solidFill>
          <a:ln>
            <a:solidFill>
              <a:schemeClr val="bg1">
                <a:lumMod val="85000"/>
              </a:schemeClr>
            </a:solidFill>
          </a:ln>
        </p:spPr>
      </p:pic>
      <p:sp>
        <p:nvSpPr>
          <p:cNvPr id="20" name="Rectangle 19"/>
          <p:cNvSpPr/>
          <p:nvPr/>
        </p:nvSpPr>
        <p:spPr>
          <a:xfrm>
            <a:off x="4290199" y="3072942"/>
            <a:ext cx="491954" cy="1703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15"/>
          </a:p>
        </p:txBody>
      </p:sp>
      <p:pic>
        <p:nvPicPr>
          <p:cNvPr id="18" name="Picture 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959359" y="4138574"/>
            <a:ext cx="446429" cy="595329"/>
          </a:xfrm>
          <a:prstGeom prst="rect">
            <a:avLst/>
          </a:prstGeom>
          <a:solidFill>
            <a:schemeClr val="bg1"/>
          </a:solidFill>
          <a:ln>
            <a:solidFill>
              <a:schemeClr val="bg1">
                <a:lumMod val="85000"/>
              </a:schemeClr>
            </a:solidFill>
          </a:ln>
        </p:spPr>
      </p:pic>
      <p:sp>
        <p:nvSpPr>
          <p:cNvPr id="22" name="Rectangle 21"/>
          <p:cNvSpPr/>
          <p:nvPr/>
        </p:nvSpPr>
        <p:spPr>
          <a:xfrm>
            <a:off x="4143737" y="856598"/>
            <a:ext cx="594552" cy="903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15"/>
          </a:p>
        </p:txBody>
      </p:sp>
      <p:sp>
        <p:nvSpPr>
          <p:cNvPr id="23" name="Rectangle 22"/>
          <p:cNvSpPr/>
          <p:nvPr/>
        </p:nvSpPr>
        <p:spPr>
          <a:xfrm>
            <a:off x="2454658" y="3113765"/>
            <a:ext cx="2296536" cy="9959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15"/>
          </a:p>
        </p:txBody>
      </p:sp>
      <p:pic>
        <p:nvPicPr>
          <p:cNvPr id="11" name="Picture 10"/>
          <p:cNvPicPr>
            <a:picLocks noChangeAspect="1"/>
          </p:cNvPicPr>
          <p:nvPr/>
        </p:nvPicPr>
        <p:blipFill rotWithShape="1">
          <a:blip r:embed="rId13" cstate="print">
            <a:extLst>
              <a:ext uri="{28A0092B-C50C-407E-A947-70E740481C1C}">
                <a14:useLocalDpi xmlns:a14="http://schemas.microsoft.com/office/drawing/2010/main" val="0"/>
              </a:ext>
            </a:extLst>
          </a:blip>
          <a:srcRect l="1257" t="26047" r="32338" b="31899"/>
          <a:stretch/>
        </p:blipFill>
        <p:spPr>
          <a:xfrm>
            <a:off x="4111469" y="3129124"/>
            <a:ext cx="639722" cy="557073"/>
          </a:xfrm>
          <a:prstGeom prst="rect">
            <a:avLst/>
          </a:prstGeom>
          <a:ln>
            <a:solidFill>
              <a:schemeClr val="bg1">
                <a:lumMod val="85000"/>
              </a:schemeClr>
            </a:solidFill>
          </a:ln>
        </p:spPr>
      </p:pic>
      <p:pic>
        <p:nvPicPr>
          <p:cNvPr id="9" name="Picture 8"/>
          <p:cNvPicPr>
            <a:picLocks noChangeAspect="1"/>
          </p:cNvPicPr>
          <p:nvPr/>
        </p:nvPicPr>
        <p:blipFill rotWithShape="1">
          <a:blip r:embed="rId14" cstate="print">
            <a:extLst>
              <a:ext uri="{28A0092B-C50C-407E-A947-70E740481C1C}">
                <a14:useLocalDpi xmlns:a14="http://schemas.microsoft.com/office/drawing/2010/main" val="0"/>
              </a:ext>
            </a:extLst>
          </a:blip>
          <a:srcRect l="32806" t="34339" r="33352" b="3863"/>
          <a:stretch/>
        </p:blipFill>
        <p:spPr>
          <a:xfrm>
            <a:off x="4134702" y="1001418"/>
            <a:ext cx="576232" cy="803819"/>
          </a:xfrm>
          <a:prstGeom prst="rect">
            <a:avLst/>
          </a:prstGeom>
          <a:ln>
            <a:solidFill>
              <a:schemeClr val="bg1">
                <a:lumMod val="85000"/>
              </a:schemeClr>
            </a:solidFill>
          </a:ln>
        </p:spPr>
      </p:pic>
      <p:pic>
        <p:nvPicPr>
          <p:cNvPr id="5" name="Picture 4"/>
          <p:cNvPicPr>
            <a:picLocks noChangeAspect="1"/>
          </p:cNvPicPr>
          <p:nvPr/>
        </p:nvPicPr>
        <p:blipFill>
          <a:blip r:embed="rId15"/>
          <a:stretch>
            <a:fillRect/>
          </a:stretch>
        </p:blipFill>
        <p:spPr>
          <a:xfrm>
            <a:off x="2494296" y="3129577"/>
            <a:ext cx="763908" cy="730453"/>
          </a:xfrm>
          <a:prstGeom prst="rect">
            <a:avLst/>
          </a:prstGeom>
          <a:ln>
            <a:solidFill>
              <a:schemeClr val="tx2">
                <a:lumMod val="20000"/>
                <a:lumOff val="80000"/>
              </a:schemeClr>
            </a:solidFill>
          </a:ln>
        </p:spPr>
      </p:pic>
      <p:sp>
        <p:nvSpPr>
          <p:cNvPr id="25" name="TextBox 24"/>
          <p:cNvSpPr txBox="1"/>
          <p:nvPr/>
        </p:nvSpPr>
        <p:spPr>
          <a:xfrm>
            <a:off x="2449890" y="721559"/>
            <a:ext cx="1630710" cy="984145"/>
          </a:xfrm>
          <a:prstGeom prst="rect">
            <a:avLst/>
          </a:prstGeom>
          <a:solidFill>
            <a:schemeClr val="bg1"/>
          </a:solidFill>
        </p:spPr>
        <p:txBody>
          <a:bodyPr wrap="square" lIns="43886" tIns="29256" rIns="43886" bIns="29256" rtlCol="0">
            <a:spAutoFit/>
          </a:bodyPr>
          <a:lstStyle/>
          <a:p>
            <a:r>
              <a:rPr lang="en-US" sz="325" dirty="0"/>
              <a:t>The </a:t>
            </a:r>
            <a:r>
              <a:rPr lang="en-US" sz="325" b="1" dirty="0"/>
              <a:t>Wikipedia Editing Workshop </a:t>
            </a:r>
            <a:r>
              <a:rPr lang="en-US" sz="325" dirty="0"/>
              <a:t>introduced HDRs and ECRs in the Creative Industries to the benefits of editing Wikipedia in their area of scholarly expertise. It addressed the common, but unique issues academics face when editing articles in the </a:t>
            </a:r>
            <a:r>
              <a:rPr lang="en-US" sz="325" dirty="0" err="1"/>
              <a:t>encyclopaedia</a:t>
            </a:r>
            <a:r>
              <a:rPr lang="en-US" sz="325" dirty="0"/>
              <a:t> in their own discipline or in creating biographies of other current academics.</a:t>
            </a:r>
          </a:p>
          <a:p>
            <a:r>
              <a:rPr lang="en-US" sz="284" dirty="0"/>
              <a:t/>
            </a:r>
            <a:br>
              <a:rPr lang="en-US" sz="284" dirty="0"/>
            </a:br>
            <a:r>
              <a:rPr lang="en-US" sz="325" dirty="0"/>
              <a:t>Participants learned how to identify gaps in the </a:t>
            </a:r>
            <a:r>
              <a:rPr lang="en-US" sz="325" dirty="0" err="1"/>
              <a:t>encyclopaedia</a:t>
            </a:r>
            <a:r>
              <a:rPr lang="en-US" sz="325" dirty="0"/>
              <a:t> and find quality resources to address these gaps. The workshop demonstrated the value of Wikipedia as an amplifier of quality academic scholarship and the benefits of contributing to an open platform.</a:t>
            </a:r>
          </a:p>
          <a:p>
            <a:r>
              <a:rPr lang="en-US" sz="243" dirty="0"/>
              <a:t/>
            </a:r>
            <a:br>
              <a:rPr lang="en-US" sz="243" dirty="0"/>
            </a:br>
            <a:r>
              <a:rPr lang="en-US" sz="325" dirty="0"/>
              <a:t>The workshop was modeled on the successful format of a</a:t>
            </a:r>
            <a:r>
              <a:rPr lang="en-US" sz="325" dirty="0">
                <a:hlinkClick r:id="rId16"/>
              </a:rPr>
              <a:t> </a:t>
            </a:r>
            <a:r>
              <a:rPr lang="en-US" sz="325" dirty="0">
                <a:solidFill>
                  <a:schemeClr val="accent5">
                    <a:lumMod val="75000"/>
                  </a:schemeClr>
                </a:solidFill>
              </a:rPr>
              <a:t>Wikipedia edit-a-thon</a:t>
            </a:r>
            <a:r>
              <a:rPr lang="en-US" sz="325" dirty="0"/>
              <a:t>, similar to the “Coffee Hour” format used by librarians in the</a:t>
            </a:r>
            <a:r>
              <a:rPr lang="en-US" sz="325" dirty="0">
                <a:hlinkClick r:id="rId17"/>
              </a:rPr>
              <a:t> </a:t>
            </a:r>
            <a:r>
              <a:rPr lang="en-US" sz="325" dirty="0">
                <a:solidFill>
                  <a:schemeClr val="accent5">
                    <a:lumMod val="75000"/>
                  </a:schemeClr>
                </a:solidFill>
              </a:rPr>
              <a:t>#1Lib1Ref campaign</a:t>
            </a:r>
            <a:r>
              <a:rPr lang="en-US" sz="325" dirty="0"/>
              <a:t>. It was facilitated by academics and librarians familiar with Wikipedia policies who have experience editing in their own area.</a:t>
            </a:r>
          </a:p>
          <a:p>
            <a:r>
              <a:rPr lang="en-US" sz="284" dirty="0"/>
              <a:t/>
            </a:r>
            <a:br>
              <a:rPr lang="en-US" sz="284" dirty="0"/>
            </a:br>
            <a:r>
              <a:rPr lang="en-US" sz="325" dirty="0"/>
              <a:t>The workshop consisted of an information session followed by hands on editing activities. Participants were required to sign up for an editing account prior to attending the session and to generate a list of articles they would like to contribute to in their field of study. This pre-work ensured that participants got the maximum benefit of the hands on editing time in the workshop and contact time with workshop facilitators.</a:t>
            </a:r>
          </a:p>
        </p:txBody>
      </p:sp>
      <p:pic>
        <p:nvPicPr>
          <p:cNvPr id="24" name="Picture 23"/>
          <p:cNvPicPr>
            <a:picLocks noChangeAspect="1"/>
          </p:cNvPicPr>
          <p:nvPr/>
        </p:nvPicPr>
        <p:blipFill>
          <a:blip r:embed="rId18"/>
          <a:stretch>
            <a:fillRect/>
          </a:stretch>
        </p:blipFill>
        <p:spPr>
          <a:xfrm>
            <a:off x="3297832" y="3130061"/>
            <a:ext cx="767629" cy="557513"/>
          </a:xfrm>
          <a:prstGeom prst="rect">
            <a:avLst/>
          </a:prstGeom>
          <a:ln>
            <a:solidFill>
              <a:schemeClr val="tx2">
                <a:lumMod val="20000"/>
                <a:lumOff val="80000"/>
              </a:schemeClr>
            </a:solidFill>
          </a:ln>
        </p:spPr>
      </p:pic>
      <p:pic>
        <p:nvPicPr>
          <p:cNvPr id="12" name="Picture 11"/>
          <p:cNvPicPr>
            <a:picLocks noChangeAspect="1"/>
          </p:cNvPicPr>
          <p:nvPr/>
        </p:nvPicPr>
        <p:blipFill rotWithShape="1">
          <a:blip r:embed="rId19" cstate="print">
            <a:extLst>
              <a:ext uri="{28A0092B-C50C-407E-A947-70E740481C1C}">
                <a14:useLocalDpi xmlns:a14="http://schemas.microsoft.com/office/drawing/2010/main" val="0"/>
              </a:ext>
            </a:extLst>
          </a:blip>
          <a:srcRect l="8737" t="1272"/>
          <a:stretch/>
        </p:blipFill>
        <p:spPr>
          <a:xfrm>
            <a:off x="3291998" y="1725392"/>
            <a:ext cx="775449" cy="630557"/>
          </a:xfrm>
          <a:prstGeom prst="rect">
            <a:avLst/>
          </a:prstGeom>
          <a:ln>
            <a:solidFill>
              <a:schemeClr val="bg1">
                <a:lumMod val="85000"/>
              </a:schemeClr>
            </a:solidFill>
          </a:ln>
        </p:spPr>
      </p:pic>
      <p:pic>
        <p:nvPicPr>
          <p:cNvPr id="15" name="Picture 14"/>
          <p:cNvPicPr>
            <a:picLocks noChangeAspect="1"/>
          </p:cNvPicPr>
          <p:nvPr/>
        </p:nvPicPr>
        <p:blipFill rotWithShape="1">
          <a:blip r:embed="rId20" cstate="print">
            <a:extLst>
              <a:ext uri="{28A0092B-C50C-407E-A947-70E740481C1C}">
                <a14:useLocalDpi xmlns:a14="http://schemas.microsoft.com/office/drawing/2010/main" val="0"/>
              </a:ext>
            </a:extLst>
          </a:blip>
          <a:srcRect l="2893" t="3127" r="3972"/>
          <a:stretch/>
        </p:blipFill>
        <p:spPr>
          <a:xfrm>
            <a:off x="3291989" y="2370747"/>
            <a:ext cx="775786" cy="605067"/>
          </a:xfrm>
          <a:prstGeom prst="rect">
            <a:avLst/>
          </a:prstGeom>
          <a:ln>
            <a:solidFill>
              <a:schemeClr val="bg1">
                <a:lumMod val="85000"/>
              </a:schemeClr>
            </a:solidFill>
          </a:ln>
        </p:spPr>
      </p:pic>
      <p:graphicFrame>
        <p:nvGraphicFramePr>
          <p:cNvPr id="3" name="Table 2"/>
          <p:cNvGraphicFramePr>
            <a:graphicFrameLocks noGrp="1"/>
          </p:cNvGraphicFramePr>
          <p:nvPr>
            <p:extLst/>
          </p:nvPr>
        </p:nvGraphicFramePr>
        <p:xfrm>
          <a:off x="4112063" y="1794957"/>
          <a:ext cx="635045" cy="747061"/>
        </p:xfrm>
        <a:graphic>
          <a:graphicData uri="http://schemas.openxmlformats.org/drawingml/2006/table">
            <a:tbl>
              <a:tblPr firstRow="1" bandRow="1">
                <a:tableStyleId>{2D5ABB26-0587-4C30-8999-92F81FD0307C}</a:tableStyleId>
              </a:tblPr>
              <a:tblGrid>
                <a:gridCol w="223578">
                  <a:extLst>
                    <a:ext uri="{9D8B030D-6E8A-4147-A177-3AD203B41FA5}">
                      <a16:colId xmlns:a16="http://schemas.microsoft.com/office/drawing/2014/main" val="20000"/>
                    </a:ext>
                  </a:extLst>
                </a:gridCol>
                <a:gridCol w="411467">
                  <a:extLst>
                    <a:ext uri="{9D8B030D-6E8A-4147-A177-3AD203B41FA5}">
                      <a16:colId xmlns:a16="http://schemas.microsoft.com/office/drawing/2014/main" val="20001"/>
                    </a:ext>
                  </a:extLst>
                </a:gridCol>
              </a:tblGrid>
              <a:tr h="244299">
                <a:tc>
                  <a:txBody>
                    <a:bodyPr/>
                    <a:lstStyle/>
                    <a:p>
                      <a:r>
                        <a:rPr lang="en-AU" sz="200" b="1" dirty="0" smtClean="0">
                          <a:latin typeface="Arial" panose="020B0604020202020204" pitchFamily="34" charset="0"/>
                          <a:cs typeface="Arial" panose="020B0604020202020204" pitchFamily="34" charset="0"/>
                        </a:rPr>
                        <a:t>Organisers</a:t>
                      </a:r>
                      <a:endParaRPr lang="en-US" sz="200" b="1" dirty="0">
                        <a:latin typeface="Arial" panose="020B0604020202020204" pitchFamily="34" charset="0"/>
                        <a:cs typeface="Arial" panose="020B0604020202020204" pitchFamily="34" charset="0"/>
                      </a:endParaRPr>
                    </a:p>
                  </a:txBody>
                  <a:tcPr marL="14629" marR="29256" marT="29256" marB="29256">
                    <a:solidFill>
                      <a:srgbClr val="F3F8FF"/>
                    </a:solidFill>
                  </a:tcPr>
                </a:tc>
                <a:tc>
                  <a:txBody>
                    <a:bodyPr/>
                    <a:lstStyle/>
                    <a:p>
                      <a:r>
                        <a:rPr lang="en-AU" sz="200" baseline="0" dirty="0" smtClean="0">
                          <a:solidFill>
                            <a:schemeClr val="accent5">
                              <a:lumMod val="75000"/>
                            </a:schemeClr>
                          </a:solidFill>
                          <a:latin typeface="Arial" panose="020B0604020202020204" pitchFamily="34" charset="0"/>
                          <a:cs typeface="Arial" panose="020B0604020202020204" pitchFamily="34" charset="0"/>
                        </a:rPr>
                        <a:t>Marcus Foth</a:t>
                      </a:r>
                    </a:p>
                    <a:p>
                      <a:r>
                        <a:rPr lang="en-AU" sz="200" baseline="0" dirty="0" smtClean="0">
                          <a:solidFill>
                            <a:schemeClr val="accent5">
                              <a:lumMod val="75000"/>
                            </a:schemeClr>
                          </a:solidFill>
                          <a:latin typeface="Arial" panose="020B0604020202020204" pitchFamily="34" charset="0"/>
                          <a:cs typeface="Arial" panose="020B0604020202020204" pitchFamily="34" charset="0"/>
                        </a:rPr>
                        <a:t>Kerry Raymond </a:t>
                      </a:r>
                    </a:p>
                    <a:p>
                      <a:r>
                        <a:rPr lang="en-AU" sz="200" baseline="0" dirty="0" smtClean="0">
                          <a:solidFill>
                            <a:schemeClr val="accent5">
                              <a:lumMod val="75000"/>
                            </a:schemeClr>
                          </a:solidFill>
                          <a:latin typeface="Arial" panose="020B0604020202020204" pitchFamily="34" charset="0"/>
                          <a:cs typeface="Arial" panose="020B0604020202020204" pitchFamily="34" charset="0"/>
                        </a:rPr>
                        <a:t>Kim Osman</a:t>
                      </a:r>
                    </a:p>
                    <a:p>
                      <a:r>
                        <a:rPr lang="en-AU" sz="200" baseline="0" dirty="0" smtClean="0">
                          <a:solidFill>
                            <a:schemeClr val="accent5">
                              <a:lumMod val="75000"/>
                            </a:schemeClr>
                          </a:solidFill>
                          <a:latin typeface="Arial" panose="020B0604020202020204" pitchFamily="34" charset="0"/>
                          <a:cs typeface="Arial" panose="020B0604020202020204" pitchFamily="34" charset="0"/>
                        </a:rPr>
                        <a:t>Research Support Team</a:t>
                      </a:r>
                    </a:p>
                    <a:p>
                      <a:r>
                        <a:rPr lang="en-AU" sz="200" baseline="0" dirty="0" smtClean="0">
                          <a:solidFill>
                            <a:schemeClr val="accent5">
                              <a:lumMod val="75000"/>
                            </a:schemeClr>
                          </a:solidFill>
                          <a:latin typeface="Arial" panose="020B0604020202020204" pitchFamily="34" charset="0"/>
                          <a:cs typeface="Arial" panose="020B0604020202020204" pitchFamily="34" charset="0"/>
                        </a:rPr>
                        <a:t>CI Library Team</a:t>
                      </a:r>
                      <a:endParaRPr lang="en-US" sz="200" dirty="0">
                        <a:solidFill>
                          <a:schemeClr val="accent5">
                            <a:lumMod val="75000"/>
                          </a:schemeClr>
                        </a:solidFill>
                        <a:latin typeface="Arial" panose="020B0604020202020204" pitchFamily="34" charset="0"/>
                        <a:cs typeface="Arial" panose="020B0604020202020204" pitchFamily="34" charset="0"/>
                      </a:endParaRPr>
                    </a:p>
                  </a:txBody>
                  <a:tcPr marL="14629" marR="29256" marT="29256" marB="29256">
                    <a:solidFill>
                      <a:srgbClr val="F3F8FF"/>
                    </a:solidFill>
                  </a:tcPr>
                </a:tc>
                <a:extLst>
                  <a:ext uri="{0D108BD9-81ED-4DB2-BD59-A6C34878D82A}">
                    <a16:rowId xmlns:a16="http://schemas.microsoft.com/office/drawing/2014/main" val="10000"/>
                  </a:ext>
                </a:extLst>
              </a:tr>
              <a:tr h="13282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sz="200" b="1" dirty="0" smtClean="0">
                          <a:latin typeface="Arial" panose="020B0604020202020204" pitchFamily="34" charset="0"/>
                          <a:cs typeface="Arial" panose="020B0604020202020204" pitchFamily="34" charset="0"/>
                        </a:rPr>
                        <a:t>Location</a:t>
                      </a:r>
                      <a:endParaRPr lang="en-US" sz="200" b="1" dirty="0" smtClean="0">
                        <a:latin typeface="Arial" panose="020B0604020202020204" pitchFamily="34" charset="0"/>
                        <a:cs typeface="Arial" panose="020B0604020202020204" pitchFamily="34" charset="0"/>
                      </a:endParaRPr>
                    </a:p>
                    <a:p>
                      <a:endParaRPr lang="en-US" sz="200" b="1" dirty="0">
                        <a:latin typeface="Arial" panose="020B0604020202020204" pitchFamily="34" charset="0"/>
                        <a:cs typeface="Arial" panose="020B0604020202020204" pitchFamily="34" charset="0"/>
                      </a:endParaRPr>
                    </a:p>
                  </a:txBody>
                  <a:tcPr marL="14629" marR="29256" marT="29256" marB="29256">
                    <a:solidFill>
                      <a:srgbClr val="F3F8FF"/>
                    </a:solidFill>
                  </a:tcPr>
                </a:tc>
                <a:tc>
                  <a:txBody>
                    <a:bodyPr/>
                    <a:lstStyle/>
                    <a:p>
                      <a:r>
                        <a:rPr lang="en-AU" sz="200" baseline="0" dirty="0" smtClean="0">
                          <a:solidFill>
                            <a:schemeClr val="accent5">
                              <a:lumMod val="75000"/>
                            </a:schemeClr>
                          </a:solidFill>
                          <a:latin typeface="Arial" panose="020B0604020202020204" pitchFamily="34" charset="0"/>
                          <a:cs typeface="Arial" panose="020B0604020202020204" pitchFamily="34" charset="0"/>
                        </a:rPr>
                        <a:t>R306 Training Room, </a:t>
                      </a:r>
                      <a:r>
                        <a:rPr lang="en-AU" sz="200" dirty="0" smtClean="0">
                          <a:solidFill>
                            <a:schemeClr val="accent5">
                              <a:lumMod val="75000"/>
                            </a:schemeClr>
                          </a:solidFill>
                          <a:latin typeface="Arial" panose="020B0604020202020204" pitchFamily="34" charset="0"/>
                          <a:cs typeface="Arial" panose="020B0604020202020204" pitchFamily="34" charset="0"/>
                        </a:rPr>
                        <a:t>KG Library</a:t>
                      </a:r>
                      <a:endParaRPr lang="en-US" sz="200" dirty="0">
                        <a:solidFill>
                          <a:schemeClr val="accent5">
                            <a:lumMod val="75000"/>
                          </a:schemeClr>
                        </a:solidFill>
                        <a:latin typeface="Arial" panose="020B0604020202020204" pitchFamily="34" charset="0"/>
                        <a:cs typeface="Arial" panose="020B0604020202020204" pitchFamily="34" charset="0"/>
                      </a:endParaRPr>
                    </a:p>
                  </a:txBody>
                  <a:tcPr marL="14629" marR="29256" marT="29256" marB="29256">
                    <a:solidFill>
                      <a:srgbClr val="F3F8FF"/>
                    </a:solidFill>
                  </a:tcPr>
                </a:tc>
                <a:extLst>
                  <a:ext uri="{0D108BD9-81ED-4DB2-BD59-A6C34878D82A}">
                    <a16:rowId xmlns:a16="http://schemas.microsoft.com/office/drawing/2014/main" val="10001"/>
                  </a:ext>
                </a:extLst>
              </a:tr>
              <a:tr h="13282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sz="200" b="1" dirty="0" smtClean="0">
                          <a:latin typeface="Arial" panose="020B0604020202020204" pitchFamily="34" charset="0"/>
                          <a:cs typeface="Arial" panose="020B0604020202020204" pitchFamily="34" charset="0"/>
                        </a:rPr>
                        <a:t>Date</a:t>
                      </a:r>
                    </a:p>
                    <a:p>
                      <a:endParaRPr lang="en-US" sz="200" b="1" dirty="0">
                        <a:latin typeface="Arial" panose="020B0604020202020204" pitchFamily="34" charset="0"/>
                        <a:cs typeface="Arial" panose="020B0604020202020204" pitchFamily="34" charset="0"/>
                      </a:endParaRPr>
                    </a:p>
                  </a:txBody>
                  <a:tcPr marL="14629" marR="29256" marT="29256" marB="29256">
                    <a:solidFill>
                      <a:srgbClr val="F3F8FF"/>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sz="200" dirty="0" smtClean="0">
                          <a:solidFill>
                            <a:schemeClr val="tx1"/>
                          </a:solidFill>
                          <a:latin typeface="Arial" panose="020B0604020202020204" pitchFamily="34" charset="0"/>
                          <a:cs typeface="Arial" panose="020B0604020202020204" pitchFamily="34" charset="0"/>
                        </a:rPr>
                        <a:t>10 October 2017</a:t>
                      </a:r>
                    </a:p>
                    <a:p>
                      <a:pPr marL="0" marR="0" lvl="0" indent="0" algn="l" defTabSz="685800" rtl="0" eaLnBrk="1" fontAlgn="auto" latinLnBrk="0" hangingPunct="1">
                        <a:lnSpc>
                          <a:spcPct val="100000"/>
                        </a:lnSpc>
                        <a:spcBef>
                          <a:spcPts val="0"/>
                        </a:spcBef>
                        <a:spcAft>
                          <a:spcPts val="0"/>
                        </a:spcAft>
                        <a:buClrTx/>
                        <a:buSzTx/>
                        <a:buFontTx/>
                        <a:buNone/>
                        <a:tabLst/>
                        <a:defRPr/>
                      </a:pPr>
                      <a:r>
                        <a:rPr lang="en-AU" sz="200" dirty="0" smtClean="0">
                          <a:solidFill>
                            <a:schemeClr val="accent5">
                              <a:lumMod val="75000"/>
                            </a:schemeClr>
                          </a:solidFill>
                          <a:latin typeface="Arial" panose="020B0604020202020204" pitchFamily="34" charset="0"/>
                          <a:cs typeface="Arial" panose="020B0604020202020204" pitchFamily="34" charset="0"/>
                        </a:rPr>
                        <a:t>Open Access Week</a:t>
                      </a:r>
                      <a:endParaRPr lang="en-US" sz="200" dirty="0" smtClean="0">
                        <a:solidFill>
                          <a:schemeClr val="accent5">
                            <a:lumMod val="75000"/>
                          </a:schemeClr>
                        </a:solidFill>
                        <a:latin typeface="Arial" panose="020B0604020202020204" pitchFamily="34" charset="0"/>
                        <a:cs typeface="Arial" panose="020B0604020202020204" pitchFamily="34" charset="0"/>
                      </a:endParaRPr>
                    </a:p>
                  </a:txBody>
                  <a:tcPr marL="14629" marR="29256" marT="29256" marB="29256">
                    <a:solidFill>
                      <a:srgbClr val="F3F8FF"/>
                    </a:solidFill>
                  </a:tcPr>
                </a:tc>
                <a:extLst>
                  <a:ext uri="{0D108BD9-81ED-4DB2-BD59-A6C34878D82A}">
                    <a16:rowId xmlns:a16="http://schemas.microsoft.com/office/drawing/2014/main" val="10002"/>
                  </a:ext>
                </a:extLst>
              </a:tr>
              <a:tr h="237108">
                <a:tc>
                  <a:txBody>
                    <a:bodyPr/>
                    <a:lstStyle/>
                    <a:p>
                      <a:r>
                        <a:rPr lang="en-AU" sz="200" b="1" dirty="0" smtClean="0">
                          <a:latin typeface="Arial" panose="020B0604020202020204" pitchFamily="34" charset="0"/>
                          <a:cs typeface="Arial" panose="020B0604020202020204" pitchFamily="34" charset="0"/>
                        </a:rPr>
                        <a:t>Participants</a:t>
                      </a:r>
                      <a:endParaRPr lang="en-US" sz="200" b="1" dirty="0">
                        <a:latin typeface="Arial" panose="020B0604020202020204" pitchFamily="34" charset="0"/>
                        <a:cs typeface="Arial" panose="020B0604020202020204" pitchFamily="34" charset="0"/>
                      </a:endParaRPr>
                    </a:p>
                  </a:txBody>
                  <a:tcPr marL="14629" marR="29256" marT="29256" marB="29256">
                    <a:solidFill>
                      <a:srgbClr val="F3F8FF"/>
                    </a:solidFill>
                  </a:tcPr>
                </a:tc>
                <a:tc>
                  <a:txBody>
                    <a:bodyPr/>
                    <a:lstStyle/>
                    <a:p>
                      <a:r>
                        <a:rPr lang="en-AU" sz="200" dirty="0" smtClean="0">
                          <a:latin typeface="Arial" panose="020B0604020202020204" pitchFamily="34" charset="0"/>
                          <a:cs typeface="Arial" panose="020B0604020202020204" pitchFamily="34" charset="0"/>
                        </a:rPr>
                        <a:t>Creative Industries</a:t>
                      </a:r>
                      <a:r>
                        <a:rPr lang="en-AU" sz="200" baseline="0" dirty="0" smtClean="0">
                          <a:latin typeface="Arial" panose="020B0604020202020204" pitchFamily="34" charset="0"/>
                          <a:cs typeface="Arial" panose="020B0604020202020204" pitchFamily="34" charset="0"/>
                        </a:rPr>
                        <a:t> HDRs, Creative Industries Research staff, QUT Library staff</a:t>
                      </a:r>
                    </a:p>
                  </a:txBody>
                  <a:tcPr marL="14629" marR="29256" marT="29256" marB="29256">
                    <a:solidFill>
                      <a:srgbClr val="F3F8FF"/>
                    </a:solidFill>
                  </a:tcPr>
                </a:tc>
                <a:extLst>
                  <a:ext uri="{0D108BD9-81ED-4DB2-BD59-A6C34878D82A}">
                    <a16:rowId xmlns:a16="http://schemas.microsoft.com/office/drawing/2014/main" val="10003"/>
                  </a:ext>
                </a:extLst>
              </a:tr>
            </a:tbl>
          </a:graphicData>
        </a:graphic>
      </p:graphicFrame>
      <p:sp>
        <p:nvSpPr>
          <p:cNvPr id="28" name="TextBox 27"/>
          <p:cNvSpPr txBox="1"/>
          <p:nvPr/>
        </p:nvSpPr>
        <p:spPr>
          <a:xfrm>
            <a:off x="2502535" y="1818157"/>
            <a:ext cx="747920" cy="1189941"/>
          </a:xfrm>
          <a:prstGeom prst="rect">
            <a:avLst/>
          </a:prstGeom>
          <a:solidFill>
            <a:srgbClr val="F3F8FF"/>
          </a:solidFill>
        </p:spPr>
        <p:txBody>
          <a:bodyPr wrap="square" lIns="29256" rIns="14629" numCol="1" rtlCol="0">
            <a:spAutoFit/>
          </a:bodyPr>
          <a:lstStyle/>
          <a:p>
            <a:pPr marL="92873" indent="-92873">
              <a:buFont typeface="+mj-lt"/>
              <a:buAutoNum type="arabicPeriod"/>
            </a:pPr>
            <a:r>
              <a:rPr lang="en-US" sz="264" dirty="0">
                <a:solidFill>
                  <a:schemeClr val="accent5">
                    <a:lumMod val="75000"/>
                  </a:schemeClr>
                </a:solidFill>
                <a:latin typeface="Arial" panose="020B0604020202020204" pitchFamily="34" charset="0"/>
                <a:cs typeface="Arial" panose="020B0604020202020204" pitchFamily="34" charset="0"/>
              </a:rPr>
              <a:t>Wikipedia as amplifier platform</a:t>
            </a:r>
          </a:p>
          <a:p>
            <a:pPr marL="92873" indent="-92873">
              <a:buFont typeface="+mj-lt"/>
              <a:buAutoNum type="arabicPeriod"/>
            </a:pPr>
            <a:endParaRPr lang="en-US" sz="264" dirty="0">
              <a:solidFill>
                <a:schemeClr val="accent5">
                  <a:lumMod val="75000"/>
                </a:schemeClr>
              </a:solidFill>
              <a:latin typeface="Arial" panose="020B0604020202020204" pitchFamily="34" charset="0"/>
              <a:cs typeface="Arial" panose="020B0604020202020204" pitchFamily="34" charset="0"/>
            </a:endParaRPr>
          </a:p>
          <a:p>
            <a:pPr marL="92873" indent="-92873">
              <a:buFont typeface="+mj-lt"/>
              <a:buAutoNum type="arabicPeriod"/>
            </a:pPr>
            <a:r>
              <a:rPr lang="en-US" sz="264" dirty="0">
                <a:solidFill>
                  <a:schemeClr val="accent5">
                    <a:lumMod val="75000"/>
                  </a:schemeClr>
                </a:solidFill>
                <a:latin typeface="Arial" panose="020B0604020202020204" pitchFamily="34" charset="0"/>
                <a:cs typeface="Arial" panose="020B0604020202020204" pitchFamily="34" charset="0"/>
              </a:rPr>
              <a:t>Adding to the “sum of all knowledge” </a:t>
            </a:r>
          </a:p>
          <a:p>
            <a:pPr marL="92873" indent="-92873">
              <a:buFont typeface="+mj-lt"/>
              <a:buAutoNum type="arabicPeriod"/>
            </a:pPr>
            <a:endParaRPr lang="en-US" sz="264" dirty="0">
              <a:solidFill>
                <a:schemeClr val="accent5">
                  <a:lumMod val="75000"/>
                </a:schemeClr>
              </a:solidFill>
              <a:latin typeface="Arial" panose="020B0604020202020204" pitchFamily="34" charset="0"/>
              <a:cs typeface="Arial" panose="020B0604020202020204" pitchFamily="34" charset="0"/>
            </a:endParaRPr>
          </a:p>
          <a:p>
            <a:pPr marL="92873" indent="-92873">
              <a:buFont typeface="+mj-lt"/>
              <a:buAutoNum type="arabicPeriod"/>
            </a:pPr>
            <a:r>
              <a:rPr lang="en-US" sz="264" dirty="0">
                <a:solidFill>
                  <a:schemeClr val="accent5">
                    <a:lumMod val="75000"/>
                  </a:schemeClr>
                </a:solidFill>
                <a:latin typeface="Arial" panose="020B0604020202020204" pitchFamily="34" charset="0"/>
                <a:cs typeface="Arial" panose="020B0604020202020204" pitchFamily="34" charset="0"/>
              </a:rPr>
              <a:t>Scholarly profile</a:t>
            </a:r>
          </a:p>
          <a:p>
            <a:pPr marL="92873" indent="-92873">
              <a:buFont typeface="+mj-lt"/>
              <a:buAutoNum type="arabicPeriod"/>
            </a:pPr>
            <a:endParaRPr lang="en-US" sz="264" dirty="0">
              <a:solidFill>
                <a:schemeClr val="accent5">
                  <a:lumMod val="75000"/>
                </a:schemeClr>
              </a:solidFill>
              <a:latin typeface="Arial" panose="020B0604020202020204" pitchFamily="34" charset="0"/>
              <a:cs typeface="Arial" panose="020B0604020202020204" pitchFamily="34" charset="0"/>
            </a:endParaRPr>
          </a:p>
          <a:p>
            <a:pPr marL="92873" indent="-92873">
              <a:buFont typeface="+mj-lt"/>
              <a:buAutoNum type="arabicPeriod"/>
            </a:pPr>
            <a:r>
              <a:rPr lang="en-US" sz="264" dirty="0">
                <a:solidFill>
                  <a:schemeClr val="accent5">
                    <a:lumMod val="75000"/>
                  </a:schemeClr>
                </a:solidFill>
                <a:latin typeface="Arial" panose="020B0604020202020204" pitchFamily="34" charset="0"/>
                <a:cs typeface="Arial" panose="020B0604020202020204" pitchFamily="34" charset="0"/>
              </a:rPr>
              <a:t>Wikipedia article quality</a:t>
            </a:r>
          </a:p>
          <a:p>
            <a:pPr marL="92873" indent="-92873">
              <a:buFont typeface="+mj-lt"/>
              <a:buAutoNum type="arabicPeriod"/>
            </a:pPr>
            <a:endParaRPr lang="en-US" sz="264" dirty="0">
              <a:solidFill>
                <a:schemeClr val="accent5">
                  <a:lumMod val="75000"/>
                </a:schemeClr>
              </a:solidFill>
              <a:latin typeface="Arial" panose="020B0604020202020204" pitchFamily="34" charset="0"/>
              <a:cs typeface="Arial" panose="020B0604020202020204" pitchFamily="34" charset="0"/>
            </a:endParaRPr>
          </a:p>
          <a:p>
            <a:pPr marL="92873" indent="-92873">
              <a:buFont typeface="+mj-lt"/>
              <a:buAutoNum type="arabicPeriod"/>
            </a:pPr>
            <a:r>
              <a:rPr lang="en-US" sz="264" dirty="0">
                <a:solidFill>
                  <a:schemeClr val="accent5">
                    <a:lumMod val="75000"/>
                  </a:schemeClr>
                </a:solidFill>
                <a:latin typeface="Arial" panose="020B0604020202020204" pitchFamily="34" charset="0"/>
                <a:cs typeface="Arial" panose="020B0604020202020204" pitchFamily="34" charset="0"/>
              </a:rPr>
              <a:t>Enhancing article quality: reference list</a:t>
            </a:r>
          </a:p>
          <a:p>
            <a:pPr marL="92873" indent="-92873">
              <a:buFont typeface="+mj-lt"/>
              <a:buAutoNum type="arabicPeriod"/>
            </a:pPr>
            <a:endParaRPr lang="en-US" sz="264" dirty="0">
              <a:solidFill>
                <a:schemeClr val="accent5">
                  <a:lumMod val="75000"/>
                </a:schemeClr>
              </a:solidFill>
              <a:latin typeface="Arial" panose="020B0604020202020204" pitchFamily="34" charset="0"/>
              <a:cs typeface="Arial" panose="020B0604020202020204" pitchFamily="34" charset="0"/>
            </a:endParaRPr>
          </a:p>
          <a:p>
            <a:pPr marL="92873" indent="-92873">
              <a:buFont typeface="+mj-lt"/>
              <a:buAutoNum type="arabicPeriod"/>
            </a:pPr>
            <a:r>
              <a:rPr lang="en-US" sz="264" dirty="0">
                <a:solidFill>
                  <a:schemeClr val="accent5">
                    <a:lumMod val="75000"/>
                  </a:schemeClr>
                </a:solidFill>
                <a:latin typeface="Arial" panose="020B0604020202020204" pitchFamily="34" charset="0"/>
                <a:cs typeface="Arial" panose="020B0604020202020204" pitchFamily="34" charset="0"/>
              </a:rPr>
              <a:t>The importance of open access</a:t>
            </a:r>
          </a:p>
          <a:p>
            <a:pPr marL="92873" indent="-92873">
              <a:buFont typeface="+mj-lt"/>
              <a:buAutoNum type="arabicPeriod"/>
            </a:pPr>
            <a:endParaRPr lang="en-US" sz="264" dirty="0">
              <a:solidFill>
                <a:schemeClr val="accent5">
                  <a:lumMod val="75000"/>
                </a:schemeClr>
              </a:solidFill>
              <a:latin typeface="Arial" panose="020B0604020202020204" pitchFamily="34" charset="0"/>
              <a:cs typeface="Arial" panose="020B0604020202020204" pitchFamily="34" charset="0"/>
            </a:endParaRPr>
          </a:p>
          <a:p>
            <a:pPr marL="92873" indent="-92873">
              <a:buFont typeface="+mj-lt"/>
              <a:buAutoNum type="arabicPeriod"/>
            </a:pPr>
            <a:r>
              <a:rPr lang="en-US" sz="264" dirty="0">
                <a:solidFill>
                  <a:schemeClr val="accent5">
                    <a:lumMod val="75000"/>
                  </a:schemeClr>
                </a:solidFill>
                <a:latin typeface="Arial" panose="020B0604020202020204" pitchFamily="34" charset="0"/>
                <a:cs typeface="Arial" panose="020B0604020202020204" pitchFamily="34" charset="0"/>
              </a:rPr>
              <a:t>Preparing to be found: You, your work</a:t>
            </a:r>
          </a:p>
          <a:p>
            <a:pPr marL="92873" indent="-92873">
              <a:buFont typeface="+mj-lt"/>
              <a:buAutoNum type="arabicPeriod"/>
            </a:pPr>
            <a:endParaRPr lang="en-US" sz="264" dirty="0">
              <a:solidFill>
                <a:schemeClr val="accent5">
                  <a:lumMod val="75000"/>
                </a:schemeClr>
              </a:solidFill>
              <a:latin typeface="Arial" panose="020B0604020202020204" pitchFamily="34" charset="0"/>
              <a:cs typeface="Arial" panose="020B0604020202020204" pitchFamily="34" charset="0"/>
            </a:endParaRPr>
          </a:p>
          <a:p>
            <a:pPr marL="92873" indent="-92873">
              <a:buFont typeface="+mj-lt"/>
              <a:buAutoNum type="arabicPeriod"/>
            </a:pPr>
            <a:r>
              <a:rPr lang="en-US" sz="264" dirty="0">
                <a:solidFill>
                  <a:schemeClr val="accent5">
                    <a:lumMod val="75000"/>
                  </a:schemeClr>
                </a:solidFill>
                <a:latin typeface="Arial" panose="020B0604020202020204" pitchFamily="34" charset="0"/>
                <a:cs typeface="Arial" panose="020B0604020202020204" pitchFamily="34" charset="0"/>
              </a:rPr>
              <a:t>Navigating the platform and its policies</a:t>
            </a:r>
          </a:p>
          <a:p>
            <a:pPr marL="92873" indent="-92873">
              <a:buFont typeface="+mj-lt"/>
              <a:buAutoNum type="arabicPeriod"/>
            </a:pPr>
            <a:endParaRPr lang="en-US" sz="264" dirty="0">
              <a:solidFill>
                <a:schemeClr val="accent5">
                  <a:lumMod val="75000"/>
                </a:schemeClr>
              </a:solidFill>
              <a:latin typeface="Arial" panose="020B0604020202020204" pitchFamily="34" charset="0"/>
              <a:cs typeface="Arial" panose="020B0604020202020204" pitchFamily="34" charset="0"/>
            </a:endParaRPr>
          </a:p>
          <a:p>
            <a:pPr marL="92873" indent="-92873">
              <a:buFont typeface="+mj-lt"/>
              <a:buAutoNum type="arabicPeriod"/>
            </a:pPr>
            <a:r>
              <a:rPr lang="en-US" sz="264" dirty="0">
                <a:solidFill>
                  <a:schemeClr val="accent5">
                    <a:lumMod val="75000"/>
                  </a:schemeClr>
                </a:solidFill>
                <a:latin typeface="Arial" panose="020B0604020202020204" pitchFamily="34" charset="0"/>
                <a:cs typeface="Arial" panose="020B0604020202020204" pitchFamily="34" charset="0"/>
              </a:rPr>
              <a:t>Does every academic need a page?</a:t>
            </a:r>
          </a:p>
          <a:p>
            <a:pPr marL="92873" indent="-92873">
              <a:buFont typeface="+mj-lt"/>
              <a:buAutoNum type="arabicPeriod"/>
            </a:pPr>
            <a:endParaRPr lang="en-US" sz="264" dirty="0">
              <a:solidFill>
                <a:schemeClr val="accent5">
                  <a:lumMod val="75000"/>
                </a:schemeClr>
              </a:solidFill>
              <a:latin typeface="Arial" panose="020B0604020202020204" pitchFamily="34" charset="0"/>
              <a:cs typeface="Arial" panose="020B0604020202020204" pitchFamily="34" charset="0"/>
            </a:endParaRPr>
          </a:p>
          <a:p>
            <a:pPr marL="92873" indent="-92873">
              <a:buFont typeface="+mj-lt"/>
              <a:buAutoNum type="arabicPeriod"/>
            </a:pPr>
            <a:r>
              <a:rPr lang="en-US" sz="264" dirty="0">
                <a:solidFill>
                  <a:schemeClr val="accent5">
                    <a:lumMod val="75000"/>
                  </a:schemeClr>
                </a:solidFill>
                <a:latin typeface="Arial" panose="020B0604020202020204" pitchFamily="34" charset="0"/>
                <a:cs typeface="Arial" panose="020B0604020202020204" pitchFamily="34" charset="0"/>
              </a:rPr>
              <a:t>Verifiability</a:t>
            </a:r>
          </a:p>
          <a:p>
            <a:pPr marL="92873" indent="-92873">
              <a:buFont typeface="+mj-lt"/>
              <a:buAutoNum type="arabicPeriod"/>
            </a:pPr>
            <a:endParaRPr lang="en-US" sz="264" dirty="0">
              <a:solidFill>
                <a:schemeClr val="accent5">
                  <a:lumMod val="75000"/>
                </a:schemeClr>
              </a:solidFill>
              <a:latin typeface="Arial" panose="020B0604020202020204" pitchFamily="34" charset="0"/>
              <a:cs typeface="Arial" panose="020B0604020202020204" pitchFamily="34" charset="0"/>
            </a:endParaRPr>
          </a:p>
          <a:p>
            <a:pPr marL="92873" indent="-92873">
              <a:buFont typeface="+mj-lt"/>
              <a:buAutoNum type="arabicPeriod"/>
            </a:pPr>
            <a:r>
              <a:rPr lang="en-US" sz="264" dirty="0">
                <a:solidFill>
                  <a:schemeClr val="accent5">
                    <a:lumMod val="75000"/>
                  </a:schemeClr>
                </a:solidFill>
                <a:latin typeface="Arial" panose="020B0604020202020204" pitchFamily="34" charset="0"/>
                <a:cs typeface="Arial" panose="020B0604020202020204" pitchFamily="34" charset="0"/>
              </a:rPr>
              <a:t>Conflicts of interest</a:t>
            </a:r>
          </a:p>
          <a:p>
            <a:pPr marL="92873" indent="-92873">
              <a:buFont typeface="+mj-lt"/>
              <a:buAutoNum type="arabicPeriod"/>
            </a:pPr>
            <a:endParaRPr lang="en-US" sz="264" dirty="0">
              <a:solidFill>
                <a:schemeClr val="accent5">
                  <a:lumMod val="75000"/>
                </a:schemeClr>
              </a:solidFill>
              <a:latin typeface="Arial" panose="020B0604020202020204" pitchFamily="34" charset="0"/>
              <a:cs typeface="Arial" panose="020B0604020202020204" pitchFamily="34" charset="0"/>
            </a:endParaRPr>
          </a:p>
          <a:p>
            <a:pPr marL="92873" indent="-92873">
              <a:buFont typeface="+mj-lt"/>
              <a:buAutoNum type="arabicPeriod"/>
            </a:pPr>
            <a:r>
              <a:rPr lang="en-US" sz="264" dirty="0">
                <a:solidFill>
                  <a:schemeClr val="accent5">
                    <a:lumMod val="75000"/>
                  </a:schemeClr>
                </a:solidFill>
                <a:latin typeface="Arial" panose="020B0604020202020204" pitchFamily="34" charset="0"/>
                <a:cs typeface="Arial" panose="020B0604020202020204" pitchFamily="34" charset="0"/>
              </a:rPr>
              <a:t>Situating your scholarship</a:t>
            </a:r>
          </a:p>
          <a:p>
            <a:pPr marL="92873" indent="-92873">
              <a:buFont typeface="+mj-lt"/>
              <a:buAutoNum type="arabicPeriod"/>
            </a:pPr>
            <a:endParaRPr lang="en-US" sz="264" dirty="0">
              <a:solidFill>
                <a:schemeClr val="accent5">
                  <a:lumMod val="75000"/>
                </a:schemeClr>
              </a:solidFill>
              <a:latin typeface="Arial" panose="020B0604020202020204" pitchFamily="34" charset="0"/>
              <a:cs typeface="Arial" panose="020B0604020202020204" pitchFamily="34" charset="0"/>
            </a:endParaRPr>
          </a:p>
          <a:p>
            <a:pPr marL="92873" indent="-92873">
              <a:buFont typeface="+mj-lt"/>
              <a:buAutoNum type="arabicPeriod"/>
            </a:pPr>
            <a:r>
              <a:rPr lang="en-US" sz="264" dirty="0">
                <a:solidFill>
                  <a:schemeClr val="accent5">
                    <a:lumMod val="75000"/>
                  </a:schemeClr>
                </a:solidFill>
                <a:latin typeface="Arial" panose="020B0604020202020204" pitchFamily="34" charset="0"/>
                <a:cs typeface="Arial" panose="020B0604020202020204" pitchFamily="34" charset="0"/>
              </a:rPr>
              <a:t>Creating an article</a:t>
            </a:r>
          </a:p>
          <a:p>
            <a:pPr marL="92873" indent="-92873">
              <a:buFont typeface="+mj-lt"/>
              <a:buAutoNum type="arabicPeriod"/>
            </a:pPr>
            <a:endParaRPr lang="en-US" sz="264" dirty="0">
              <a:solidFill>
                <a:schemeClr val="accent5">
                  <a:lumMod val="75000"/>
                </a:schemeClr>
              </a:solidFill>
              <a:latin typeface="Arial" panose="020B0604020202020204" pitchFamily="34" charset="0"/>
              <a:cs typeface="Arial" panose="020B0604020202020204" pitchFamily="34" charset="0"/>
            </a:endParaRPr>
          </a:p>
          <a:p>
            <a:pPr marL="92873" indent="-92873">
              <a:buFont typeface="+mj-lt"/>
              <a:buAutoNum type="arabicPeriod"/>
            </a:pPr>
            <a:r>
              <a:rPr lang="en-US" sz="264" dirty="0" err="1">
                <a:solidFill>
                  <a:schemeClr val="accent5">
                    <a:lumMod val="75000"/>
                  </a:schemeClr>
                </a:solidFill>
                <a:latin typeface="Arial" panose="020B0604020202020204" pitchFamily="34" charset="0"/>
                <a:cs typeface="Arial" panose="020B0604020202020204" pitchFamily="34" charset="0"/>
              </a:rPr>
              <a:t>Citoid</a:t>
            </a:r>
            <a:r>
              <a:rPr lang="en-US" sz="264" dirty="0">
                <a:solidFill>
                  <a:schemeClr val="accent5">
                    <a:lumMod val="75000"/>
                  </a:schemeClr>
                </a:solidFill>
                <a:latin typeface="Arial" panose="020B0604020202020204" pitchFamily="34" charset="0"/>
                <a:cs typeface="Arial" panose="020B0604020202020204" pitchFamily="34" charset="0"/>
              </a:rPr>
              <a:t> Citation tool</a:t>
            </a:r>
          </a:p>
        </p:txBody>
      </p:sp>
      <p:sp>
        <p:nvSpPr>
          <p:cNvPr id="29" name="TextBox 28"/>
          <p:cNvSpPr txBox="1"/>
          <p:nvPr/>
        </p:nvSpPr>
        <p:spPr>
          <a:xfrm>
            <a:off x="3297415" y="3720030"/>
            <a:ext cx="1451204" cy="492443"/>
          </a:xfrm>
          <a:prstGeom prst="rect">
            <a:avLst/>
          </a:prstGeom>
          <a:solidFill>
            <a:schemeClr val="bg2"/>
          </a:solidFill>
          <a:ln>
            <a:solidFill>
              <a:schemeClr val="bg1">
                <a:lumMod val="75000"/>
              </a:schemeClr>
            </a:solidFill>
          </a:ln>
        </p:spPr>
        <p:txBody>
          <a:bodyPr wrap="square" rtlCol="0">
            <a:spAutoFit/>
          </a:bodyPr>
          <a:lstStyle/>
          <a:p>
            <a:r>
              <a:rPr lang="en-US" sz="325" b="1" dirty="0"/>
              <a:t>Pre-work</a:t>
            </a:r>
            <a:endParaRPr lang="en-US" sz="325" dirty="0"/>
          </a:p>
          <a:p>
            <a:pPr marL="92873" indent="-92873">
              <a:buFont typeface="+mj-lt"/>
              <a:buAutoNum type="arabicPeriod"/>
            </a:pPr>
            <a:r>
              <a:rPr lang="en-US" sz="325" dirty="0"/>
              <a:t>Create a Wikipedia Account</a:t>
            </a:r>
          </a:p>
          <a:p>
            <a:pPr marL="92873" indent="-92873">
              <a:buFont typeface="+mj-lt"/>
              <a:buAutoNum type="arabicPeriod"/>
            </a:pPr>
            <a:r>
              <a:rPr lang="en-US" sz="325" dirty="0"/>
              <a:t>Identify a gap in the </a:t>
            </a:r>
            <a:r>
              <a:rPr lang="en-US" sz="325" dirty="0" err="1"/>
              <a:t>encyclopaedia</a:t>
            </a:r>
            <a:r>
              <a:rPr lang="en-US" sz="325" dirty="0"/>
              <a:t> [based on your research areas/discipline knowledge] or an incomplete article or article light on for references</a:t>
            </a:r>
          </a:p>
          <a:p>
            <a:pPr marL="92873" indent="-92873">
              <a:buFont typeface="+mj-lt"/>
              <a:buAutoNum type="arabicPeriod"/>
            </a:pPr>
            <a:r>
              <a:rPr lang="en-US" sz="325" dirty="0"/>
              <a:t>Identify sources to use:</a:t>
            </a:r>
          </a:p>
          <a:p>
            <a:pPr lvl="1"/>
            <a:r>
              <a:rPr lang="en-US" sz="325" dirty="0"/>
              <a:t>Open sources/open access journals</a:t>
            </a:r>
          </a:p>
          <a:p>
            <a:pPr lvl="1"/>
            <a:r>
              <a:rPr lang="en-US" sz="325" dirty="0"/>
              <a:t>QUT </a:t>
            </a:r>
            <a:r>
              <a:rPr lang="en-US" sz="325" dirty="0" err="1"/>
              <a:t>Eprints</a:t>
            </a:r>
            <a:endParaRPr lang="en-US" sz="325" dirty="0"/>
          </a:p>
        </p:txBody>
      </p:sp>
      <p:sp>
        <p:nvSpPr>
          <p:cNvPr id="31" name="Rectangle 30"/>
          <p:cNvSpPr/>
          <p:nvPr/>
        </p:nvSpPr>
        <p:spPr>
          <a:xfrm>
            <a:off x="4812094" y="84281"/>
            <a:ext cx="653204" cy="46483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15"/>
          </a:p>
        </p:txBody>
      </p:sp>
      <p:sp>
        <p:nvSpPr>
          <p:cNvPr id="8" name="TextBox 7"/>
          <p:cNvSpPr txBox="1"/>
          <p:nvPr/>
        </p:nvSpPr>
        <p:spPr>
          <a:xfrm>
            <a:off x="2454654" y="522491"/>
            <a:ext cx="1938377" cy="173574"/>
          </a:xfrm>
          <a:custGeom>
            <a:avLst/>
            <a:gdLst>
              <a:gd name="connsiteX0" fmla="*/ 0 w 4770120"/>
              <a:gd name="connsiteY0" fmla="*/ 0 h 292388"/>
              <a:gd name="connsiteX1" fmla="*/ 4770120 w 4770120"/>
              <a:gd name="connsiteY1" fmla="*/ 0 h 292388"/>
              <a:gd name="connsiteX2" fmla="*/ 4770120 w 4770120"/>
              <a:gd name="connsiteY2" fmla="*/ 292388 h 292388"/>
              <a:gd name="connsiteX3" fmla="*/ 0 w 4770120"/>
              <a:gd name="connsiteY3" fmla="*/ 292388 h 292388"/>
              <a:gd name="connsiteX4" fmla="*/ 0 w 4770120"/>
              <a:gd name="connsiteY4" fmla="*/ 0 h 292388"/>
              <a:gd name="connsiteX0" fmla="*/ 0 w 4770120"/>
              <a:gd name="connsiteY0" fmla="*/ 0 h 292388"/>
              <a:gd name="connsiteX1" fmla="*/ 4770120 w 4770120"/>
              <a:gd name="connsiteY1" fmla="*/ 0 h 292388"/>
              <a:gd name="connsiteX2" fmla="*/ 4762500 w 4770120"/>
              <a:gd name="connsiteY2" fmla="*/ 254288 h 292388"/>
              <a:gd name="connsiteX3" fmla="*/ 0 w 4770120"/>
              <a:gd name="connsiteY3" fmla="*/ 292388 h 292388"/>
              <a:gd name="connsiteX4" fmla="*/ 0 w 4770120"/>
              <a:gd name="connsiteY4" fmla="*/ 0 h 292388"/>
              <a:gd name="connsiteX0" fmla="*/ 0 w 4770120"/>
              <a:gd name="connsiteY0" fmla="*/ 0 h 254288"/>
              <a:gd name="connsiteX1" fmla="*/ 4770120 w 4770120"/>
              <a:gd name="connsiteY1" fmla="*/ 0 h 254288"/>
              <a:gd name="connsiteX2" fmla="*/ 4762500 w 4770120"/>
              <a:gd name="connsiteY2" fmla="*/ 254288 h 254288"/>
              <a:gd name="connsiteX3" fmla="*/ 7620 w 4770120"/>
              <a:gd name="connsiteY3" fmla="*/ 254288 h 254288"/>
              <a:gd name="connsiteX4" fmla="*/ 0 w 4770120"/>
              <a:gd name="connsiteY4" fmla="*/ 0 h 254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0120" h="254288">
                <a:moveTo>
                  <a:pt x="0" y="0"/>
                </a:moveTo>
                <a:lnTo>
                  <a:pt x="4770120" y="0"/>
                </a:lnTo>
                <a:lnTo>
                  <a:pt x="4762500" y="254288"/>
                </a:lnTo>
                <a:lnTo>
                  <a:pt x="7620" y="254288"/>
                </a:lnTo>
                <a:lnTo>
                  <a:pt x="0" y="0"/>
                </a:lnTo>
                <a:close/>
              </a:path>
            </a:pathLst>
          </a:custGeom>
          <a:solidFill>
            <a:schemeClr val="bg1"/>
          </a:solidFill>
        </p:spPr>
        <p:txBody>
          <a:bodyPr wrap="square" rtlCol="0">
            <a:spAutoFit/>
          </a:bodyPr>
          <a:lstStyle/>
          <a:p>
            <a:r>
              <a:rPr lang="en-AU" sz="528" dirty="0">
                <a:latin typeface="Century" panose="02040604050505020304" pitchFamily="18" charset="0"/>
              </a:rPr>
              <a:t>Creative Industries Wikipedia Editing Workshop </a:t>
            </a:r>
            <a:endParaRPr lang="en-US" sz="528" dirty="0">
              <a:latin typeface="Century" panose="02040604050505020304" pitchFamily="18" charset="0"/>
            </a:endParaRPr>
          </a:p>
        </p:txBody>
      </p:sp>
      <p:sp>
        <p:nvSpPr>
          <p:cNvPr id="21" name="TextBox 20"/>
          <p:cNvSpPr txBox="1"/>
          <p:nvPr/>
        </p:nvSpPr>
        <p:spPr>
          <a:xfrm>
            <a:off x="4134999" y="868268"/>
            <a:ext cx="588357" cy="148630"/>
          </a:xfrm>
          <a:prstGeom prst="rect">
            <a:avLst/>
          </a:prstGeom>
          <a:solidFill>
            <a:srgbClr val="E6C36C"/>
          </a:solidFill>
        </p:spPr>
        <p:txBody>
          <a:bodyPr wrap="square" rtlCol="0">
            <a:spAutoFit/>
          </a:bodyPr>
          <a:lstStyle/>
          <a:p>
            <a:pPr algn="ctr"/>
            <a:r>
              <a:rPr lang="en-AU" sz="366" b="1" dirty="0">
                <a:latin typeface="Arial" panose="020B0604020202020204" pitchFamily="34" charset="0"/>
                <a:cs typeface="Arial" panose="020B0604020202020204" pitchFamily="34" charset="0"/>
              </a:rPr>
              <a:t>Off The Grid</a:t>
            </a:r>
            <a:endParaRPr lang="en-US" sz="366" b="1" dirty="0">
              <a:latin typeface="Arial" panose="020B0604020202020204" pitchFamily="34" charset="0"/>
              <a:cs typeface="Arial" panose="020B0604020202020204" pitchFamily="34" charset="0"/>
            </a:endParaRPr>
          </a:p>
        </p:txBody>
      </p:sp>
      <p:cxnSp>
        <p:nvCxnSpPr>
          <p:cNvPr id="26" name="Straight Connector 25"/>
          <p:cNvCxnSpPr/>
          <p:nvPr/>
        </p:nvCxnSpPr>
        <p:spPr>
          <a:xfrm>
            <a:off x="2510931" y="4732626"/>
            <a:ext cx="223833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2011789" y="4636586"/>
            <a:ext cx="437191" cy="204480"/>
          </a:xfrm>
          <a:prstGeom prst="rect">
            <a:avLst/>
          </a:prstGeom>
          <a:noFill/>
        </p:spPr>
        <p:txBody>
          <a:bodyPr wrap="square" rtlCol="0">
            <a:spAutoFit/>
          </a:bodyPr>
          <a:lstStyle/>
          <a:p>
            <a:r>
              <a:rPr lang="en-US" sz="243" dirty="0">
                <a:solidFill>
                  <a:schemeClr val="tx2">
                    <a:lumMod val="60000"/>
                    <a:lumOff val="40000"/>
                  </a:schemeClr>
                </a:solidFill>
              </a:rPr>
              <a:t>Images from https://en.wikipedia.org</a:t>
            </a:r>
          </a:p>
        </p:txBody>
      </p:sp>
    </p:spTree>
    <p:extLst>
      <p:ext uri="{BB962C8B-B14F-4D97-AF65-F5344CB8AC3E}">
        <p14:creationId xmlns:p14="http://schemas.microsoft.com/office/powerpoint/2010/main" val="2377890378"/>
      </p:ext>
    </p:extLst>
  </p:cSld>
  <p:clrMapOvr>
    <a:masterClrMapping/>
  </p:clrMapOvr>
  <p:transition>
    <p:zoom/>
  </p:transition>
  <p:timing>
    <p:tnLst>
      <p:par>
        <p:cTn id="1" dur="indefinite" restart="never" nodeType="tmRoot"/>
      </p:par>
    </p:tnLst>
  </p:timing>
</p:sld>
</file>

<file path=ppt/theme/theme1.xml><?xml version="1.0" encoding="utf-8"?>
<a:theme xmlns:a="http://schemas.openxmlformats.org/drawingml/2006/main" name="Office Theme">
  <a:themeElements>
    <a:clrScheme name="TILS Coms Signage">
      <a:dk1>
        <a:sysClr val="windowText" lastClr="000000"/>
      </a:dk1>
      <a:lt1>
        <a:sysClr val="window" lastClr="FFFFFF"/>
      </a:lt1>
      <a:dk2>
        <a:srgbClr val="44546A"/>
      </a:dk2>
      <a:lt2>
        <a:srgbClr val="E7E6E6"/>
      </a:lt2>
      <a:accent1>
        <a:srgbClr val="C00000"/>
      </a:accent1>
      <a:accent2>
        <a:srgbClr val="00909A"/>
      </a:accent2>
      <a:accent3>
        <a:srgbClr val="A6B037"/>
      </a:accent3>
      <a:accent4>
        <a:srgbClr val="086DB5"/>
      </a:accent4>
      <a:accent5>
        <a:srgbClr val="F37021"/>
      </a:accent5>
      <a:accent6>
        <a:srgbClr val="14477E"/>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_TILS_presentation-standard_20170327.potx" id="{A19CB01F-4823-4B18-88A6-9F85C1DC2CCA}" vid="{2150E0AA-EB6F-44C3-B94D-F9C2FDF830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10561267F03A448820DD593B389AE41" ma:contentTypeVersion="6" ma:contentTypeDescription="Create a new document." ma:contentTypeScope="" ma:versionID="e7c0d66ddd1245dd6612e542a136cc46">
  <xsd:schema xmlns:xsd="http://www.w3.org/2001/XMLSchema" xmlns:xs="http://www.w3.org/2001/XMLSchema" xmlns:p="http://schemas.microsoft.com/office/2006/metadata/properties" xmlns:ns2="38be02b6-74f1-4c5a-9c44-df0abf76ac38" xmlns:ns3="5dd4ba04-b59a-4366-be67-fb095fd515f3" targetNamespace="http://schemas.microsoft.com/office/2006/metadata/properties" ma:root="true" ma:fieldsID="fb1a0223cdd21fb5c23d0d9c6ebb5fb5" ns2:_="" ns3:_="">
    <xsd:import namespace="38be02b6-74f1-4c5a-9c44-df0abf76ac38"/>
    <xsd:import namespace="5dd4ba04-b59a-4366-be67-fb095fd515f3"/>
    <xsd:element name="properties">
      <xsd:complexType>
        <xsd:sequence>
          <xsd:element name="documentManagement">
            <xsd:complexType>
              <xsd:all>
                <xsd:element ref="ns2:TILS_x0020_Department" minOccurs="0"/>
                <xsd:element ref="ns3:Category" minOccurs="0"/>
                <xsd:element ref="ns3:Document_x0020_Type" minOccurs="0"/>
                <xsd:element ref="ns3:Size" minOccurs="0"/>
                <xsd:element ref="ns3:Orienta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be02b6-74f1-4c5a-9c44-df0abf76ac38" elementFormDefault="qualified">
    <xsd:import namespace="http://schemas.microsoft.com/office/2006/documentManagement/types"/>
    <xsd:import namespace="http://schemas.microsoft.com/office/infopath/2007/PartnerControls"/>
    <xsd:element name="TILS_x0020_Department" ma:index="2" nillable="true" ma:displayName="TILS Department" ma:format="Dropdown" ma:internalName="TILS_x0020_Department">
      <xsd:simpleType>
        <xsd:restriction base="dms:Choice">
          <xsd:enumeration value="DVC TILS only"/>
          <xsd:enumeration value="eLearning Services"/>
          <xsd:enumeration value="HiQ"/>
          <xsd:enumeration value="ITS"/>
          <xsd:enumeration value="LETS"/>
          <xsd:enumeration value="Library"/>
          <xsd:enumeration value="QPS"/>
          <xsd:enumeration value="PPO"/>
          <xsd:enumeration value="TILS Divisional"/>
        </xsd:restriction>
      </xsd:simpleType>
    </xsd:element>
    <xsd:element name="_dlc_DocId" ma:index="13" nillable="true" ma:displayName="Document ID Value" ma:description="The value of the document ID assigned to this item." ma:internalName="_dlc_DocId" ma:readOnly="true">
      <xsd:simpleType>
        <xsd:restriction base="dms:Text"/>
      </xsd:simpleType>
    </xsd:element>
    <xsd:element name="_dlc_DocIdUrl" ma:index="1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dd4ba04-b59a-4366-be67-fb095fd515f3" elementFormDefault="qualified">
    <xsd:import namespace="http://schemas.microsoft.com/office/2006/documentManagement/types"/>
    <xsd:import namespace="http://schemas.microsoft.com/office/infopath/2007/PartnerControls"/>
    <xsd:element name="Category" ma:index="3" nillable="true" ma:displayName="Category" ma:format="Dropdown" ma:internalName="Category">
      <xsd:simpleType>
        <xsd:restriction base="dms:Choice">
          <xsd:enumeration value="Committee"/>
          <xsd:enumeration value="Communication"/>
          <xsd:enumeration value="Documentation"/>
          <xsd:enumeration value="Presentation"/>
        </xsd:restriction>
      </xsd:simpleType>
    </xsd:element>
    <xsd:element name="Document_x0020_Type" ma:index="4" nillable="true" ma:displayName="Document Type" ma:format="Dropdown" ma:internalName="Document_x0020_Type">
      <xsd:simpleType>
        <xsd:restriction base="dms:Choice">
          <xsd:enumeration value="Action Sheet"/>
          <xsd:enumeration value="Agenda"/>
          <xsd:enumeration value="Banner"/>
          <xsd:enumeration value="Committee Submission"/>
          <xsd:enumeration value="Committee Terms of Reference"/>
          <xsd:enumeration value="Document Banner"/>
          <xsd:enumeration value="Email"/>
          <xsd:enumeration value="Flyer"/>
          <xsd:enumeration value="Minutes"/>
          <xsd:enumeration value="Poster - 1 column"/>
          <xsd:enumeration value="Poster - 2 column"/>
          <xsd:enumeration value="Printed Shell"/>
          <xsd:enumeration value="Report"/>
          <xsd:enumeration value="Signage"/>
          <xsd:enumeration value="Standard document"/>
          <xsd:enumeration value="Standard presentation"/>
          <xsd:enumeration value="Widescreen presentation (default)"/>
        </xsd:restriction>
      </xsd:simpleType>
    </xsd:element>
    <xsd:element name="Size" ma:index="5" nillable="true" ma:displayName="Size" ma:format="Dropdown" ma:internalName="Size">
      <xsd:simpleType>
        <xsd:restriction base="dms:Choice">
          <xsd:enumeration value="A3"/>
          <xsd:enumeration value="A4"/>
          <xsd:enumeration value="A5"/>
          <xsd:enumeration value="4:3"/>
          <xsd:enumeration value="16:9"/>
        </xsd:restriction>
      </xsd:simpleType>
    </xsd:element>
    <xsd:element name="Orientation" ma:index="6" nillable="true" ma:displayName="Orientation" ma:format="RadioButtons" ma:internalName="Orientation">
      <xsd:simpleType>
        <xsd:restriction base="dms:Choice">
          <xsd:enumeration value="Portrait"/>
          <xsd:enumeration value="Landscap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documentManagement>
    <Orientation xmlns="5dd4ba04-b59a-4366-be67-fb095fd515f3">Landscape</Orientation>
    <Document_x0020_Type xmlns="5dd4ba04-b59a-4366-be67-fb095fd515f3">Standard presentation</Document_x0020_Type>
    <Category xmlns="5dd4ba04-b59a-4366-be67-fb095fd515f3">Presentation</Category>
    <TILS_x0020_Department xmlns="38be02b6-74f1-4c5a-9c44-df0abf76ac38">Library</TILS_x0020_Department>
    <Size xmlns="5dd4ba04-b59a-4366-be67-fb095fd515f3">4:3</Size>
    <_dlc_DocId xmlns="38be02b6-74f1-4c5a-9c44-df0abf76ac38">KTVVPST7ZWWN-3-485</_dlc_DocId>
    <_dlc_DocIdUrl xmlns="38be02b6-74f1-4c5a-9c44-df0abf76ac38">
      <Url>https://sharepoint.qut.edu.au/divisions/tils/_layouts/DocIdRedir.aspx?ID=KTVVPST7ZWWN-3-485</Url>
      <Description>KTVVPST7ZWWN-3-485</Description>
    </_dlc_DocIdUrl>
  </documentManagement>
</p:properties>
</file>

<file path=customXml/itemProps1.xml><?xml version="1.0" encoding="utf-8"?>
<ds:datastoreItem xmlns:ds="http://schemas.openxmlformats.org/officeDocument/2006/customXml" ds:itemID="{55E267E9-1386-49B8-80A4-D9B579623CC3}">
  <ds:schemaRefs>
    <ds:schemaRef ds:uri="http://schemas.microsoft.com/sharepoint/v3/contenttype/forms"/>
  </ds:schemaRefs>
</ds:datastoreItem>
</file>

<file path=customXml/itemProps2.xml><?xml version="1.0" encoding="utf-8"?>
<ds:datastoreItem xmlns:ds="http://schemas.openxmlformats.org/officeDocument/2006/customXml" ds:itemID="{B6BFA35C-EAA8-4450-A1B9-03198AAF9D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be02b6-74f1-4c5a-9c44-df0abf76ac38"/>
    <ds:schemaRef ds:uri="5dd4ba04-b59a-4366-be67-fb095fd515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F06112-F603-4803-BA9B-2493111B8B39}">
  <ds:schemaRefs>
    <ds:schemaRef ds:uri="http://schemas.microsoft.com/sharepoint/events"/>
  </ds:schemaRefs>
</ds:datastoreItem>
</file>

<file path=customXml/itemProps4.xml><?xml version="1.0" encoding="utf-8"?>
<ds:datastoreItem xmlns:ds="http://schemas.openxmlformats.org/officeDocument/2006/customXml" ds:itemID="{A8C95EF0-7A96-4CAF-83E6-5AF6B8B770B4}">
  <ds:schemaRefs>
    <ds:schemaRef ds:uri="38be02b6-74f1-4c5a-9c44-df0abf76ac38"/>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elements/1.1/"/>
    <ds:schemaRef ds:uri="http://purl.org/dc/dcmitype/"/>
    <ds:schemaRef ds:uri="http://schemas.microsoft.com/office/2006/documentManagement/types"/>
    <ds:schemaRef ds:uri="5dd4ba04-b59a-4366-be67-fb095fd515f3"/>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539</TotalTime>
  <Words>301</Words>
  <Application>Microsoft Office PowerPoint</Application>
  <PresentationFormat>Custom</PresentationFormat>
  <Paragraphs>107</Paragraphs>
  <Slides>10</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Century</vt:lpstr>
      <vt:lpstr>Office Theme</vt:lpstr>
      <vt:lpstr>Wikipedia @QUTLibrary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Queensland University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Liam Moushall</dc:creator>
  <cp:lastModifiedBy>Kate Harbison</cp:lastModifiedBy>
  <cp:revision>25</cp:revision>
  <cp:lastPrinted>2018-04-16T05:55:21Z</cp:lastPrinted>
  <dcterms:created xsi:type="dcterms:W3CDTF">2017-03-27T02:42:21Z</dcterms:created>
  <dcterms:modified xsi:type="dcterms:W3CDTF">2018-04-16T23:59:16Z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17300</vt:r8>
  </property>
  <property fmtid="{D5CDD505-2E9C-101B-9397-08002B2CF9AE}" pid="3" name="ContentTypeId">
    <vt:lpwstr>0x010100010561267F03A448820DD593B389AE41</vt:lpwstr>
  </property>
  <property fmtid="{D5CDD505-2E9C-101B-9397-08002B2CF9AE}" pid="4" name="_dlc_DocIdItemGuid">
    <vt:lpwstr>0c3c37b1-773e-4842-898f-593aba150c34</vt:lpwstr>
  </property>
</Properties>
</file>