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Lst>
  <p:notesMasterIdLst>
    <p:notesMasterId r:id="rId43"/>
  </p:notesMasterIdLst>
  <p:sldIdLst>
    <p:sldId id="256" r:id="rId5"/>
    <p:sldId id="275" r:id="rId6"/>
    <p:sldId id="257"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60" r:id="rId40"/>
    <p:sldId id="273" r:id="rId41"/>
    <p:sldId id="274"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2" d="100"/>
          <a:sy n="62" d="100"/>
        </p:scale>
        <p:origin x="-1368"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D3668F-712A-44C0-ACB0-26369857A007}" type="datetimeFigureOut">
              <a:rPr lang="en-AU" smtClean="0"/>
              <a:t>5/11/2014</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CC1264-85E3-40C8-85A7-F1CB2D2624A8}" type="slidenum">
              <a:rPr lang="en-AU" smtClean="0"/>
              <a:t>‹#›</a:t>
            </a:fld>
            <a:endParaRPr lang="en-AU"/>
          </a:p>
        </p:txBody>
      </p:sp>
    </p:spTree>
    <p:extLst>
      <p:ext uri="{BB962C8B-B14F-4D97-AF65-F5344CB8AC3E}">
        <p14:creationId xmlns:p14="http://schemas.microsoft.com/office/powerpoint/2010/main" val="208960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F93199CD-3E1B-4AE6-990F-76F925F5EA9F}" type="slidenum">
              <a:rPr lang="en-AU" smtClean="0">
                <a:solidFill>
                  <a:prstClr val="black"/>
                </a:solidFill>
              </a:rPr>
              <a:pPr/>
              <a:t>6</a:t>
            </a:fld>
            <a:endParaRPr lang="en-AU">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F93199CD-3E1B-4AE6-990F-76F925F5EA9F}" type="slidenum">
              <a:rPr lang="en-AU" smtClean="0">
                <a:solidFill>
                  <a:prstClr val="black"/>
                </a:solidFill>
              </a:rPr>
              <a:pPr/>
              <a:t>7</a:t>
            </a:fld>
            <a:endParaRPr lang="en-AU">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F93199CD-3E1B-4AE6-990F-76F925F5EA9F}" type="slidenum">
              <a:rPr lang="en-AU" smtClean="0">
                <a:solidFill>
                  <a:prstClr val="black"/>
                </a:solidFill>
              </a:rPr>
              <a:pPr/>
              <a:t>8</a:t>
            </a:fld>
            <a:endParaRPr lang="en-AU">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F93199CD-3E1B-4AE6-990F-76F925F5EA9F}" type="slidenum">
              <a:rPr lang="en-AU" smtClean="0">
                <a:solidFill>
                  <a:prstClr val="black"/>
                </a:solidFill>
              </a:rPr>
              <a:pPr/>
              <a:t>16</a:t>
            </a:fld>
            <a:endParaRPr lang="en-AU">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97CEDB-7E7E-A941-8775-46BF2475B41A}" type="slidenum">
              <a:rPr lang="en-US" sz="1200">
                <a:solidFill>
                  <a:prstClr val="black"/>
                </a:solidFill>
              </a:rPr>
              <a:pPr eaLnBrk="1" hangingPunct="1"/>
              <a:t>23</a:t>
            </a:fld>
            <a:endParaRPr lang="en-US" sz="1200">
              <a:solidFill>
                <a:prstClr val="black"/>
              </a:solidFill>
            </a:endParaRPr>
          </a:p>
        </p:txBody>
      </p:sp>
    </p:spTree>
    <p:extLst>
      <p:ext uri="{BB962C8B-B14F-4D97-AF65-F5344CB8AC3E}">
        <p14:creationId xmlns:p14="http://schemas.microsoft.com/office/powerpoint/2010/main" val="289386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b="0" i="0" kern="1200" dirty="0" smtClean="0">
                <a:solidFill>
                  <a:schemeClr val="tx1"/>
                </a:solidFill>
                <a:latin typeface="+mn-lt"/>
                <a:ea typeface="ＭＳ Ｐゴシック" pitchFamily="-65" charset="-128"/>
                <a:cs typeface="ＭＳ Ｐゴシック" pitchFamily="-65" charset="-128"/>
              </a:rPr>
              <a:t>“Government information shall be managed as an asset throughout its life cycle to promote interoperability and openness, and, wherever possible and legally permissible, to ensure that data are released to the public in ways that make the data easy to find, accessible, and usable.”</a:t>
            </a:r>
            <a:endParaRPr lang="en-AU" dirty="0"/>
          </a:p>
        </p:txBody>
      </p:sp>
      <p:sp>
        <p:nvSpPr>
          <p:cNvPr id="4" name="Slide Number Placeholder 3"/>
          <p:cNvSpPr>
            <a:spLocks noGrp="1"/>
          </p:cNvSpPr>
          <p:nvPr>
            <p:ph type="sldNum" sz="quarter" idx="10"/>
          </p:nvPr>
        </p:nvSpPr>
        <p:spPr/>
        <p:txBody>
          <a:bodyPr/>
          <a:lstStyle/>
          <a:p>
            <a:pPr>
              <a:defRPr/>
            </a:pPr>
            <a:fld id="{9355BFA6-48A2-4D61-864D-B612A473D63F}" type="slidenum">
              <a:rPr lang="en-US" smtClean="0">
                <a:solidFill>
                  <a:prstClr val="black"/>
                </a:solidFill>
              </a:rPr>
              <a:pPr>
                <a:defRPr/>
              </a:pPr>
              <a:t>24</a:t>
            </a:fld>
            <a:endParaRPr lang="en-US">
              <a:solidFill>
                <a:prstClr val="black"/>
              </a:solidFill>
            </a:endParaRPr>
          </a:p>
        </p:txBody>
      </p:sp>
    </p:spTree>
    <p:extLst>
      <p:ext uri="{BB962C8B-B14F-4D97-AF65-F5344CB8AC3E}">
        <p14:creationId xmlns:p14="http://schemas.microsoft.com/office/powerpoint/2010/main" val="2995747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Calibri" charset="0"/>
                <a:ea typeface="ＭＳ Ｐゴシック" charset="0"/>
                <a:cs typeface="ＭＳ Ｐゴシック" charset="0"/>
              </a:rPr>
              <a:t>Australia also recognizes this</a:t>
            </a:r>
            <a:endParaRPr lang="en-US" dirty="0">
              <a:latin typeface="Calibri" charset="0"/>
              <a:ea typeface="ＭＳ Ｐゴシック" charset="0"/>
              <a:cs typeface="ＭＳ Ｐゴシック" charset="0"/>
            </a:endParaRP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EC953B-12BA-0648-BC27-B231AE96A1A9}" type="slidenum">
              <a:rPr lang="en-US" sz="1200">
                <a:solidFill>
                  <a:prstClr val="black"/>
                </a:solidFill>
              </a:rPr>
              <a:pPr eaLnBrk="1" hangingPunct="1"/>
              <a:t>26</a:t>
            </a:fld>
            <a:endParaRPr lang="en-US" sz="1200">
              <a:solidFill>
                <a:prstClr val="black"/>
              </a:solidFill>
            </a:endParaRPr>
          </a:p>
        </p:txBody>
      </p:sp>
    </p:spTree>
    <p:extLst>
      <p:ext uri="{BB962C8B-B14F-4D97-AF65-F5344CB8AC3E}">
        <p14:creationId xmlns:p14="http://schemas.microsoft.com/office/powerpoint/2010/main" val="2576450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lvl="1" indent="-342900">
              <a:buFont typeface="Arial" pitchFamily="34" charset="0"/>
              <a:buChar char="•"/>
            </a:pPr>
            <a:r>
              <a:rPr lang="en-AU" sz="2800" kern="0" dirty="0" smtClean="0"/>
              <a:t>1824 projects were trialled on an opt-in basis</a:t>
            </a:r>
          </a:p>
          <a:p>
            <a:pPr lvl="1" indent="-342900">
              <a:buFont typeface="Arial" pitchFamily="34" charset="0"/>
              <a:buChar char="•"/>
            </a:pPr>
            <a:r>
              <a:rPr lang="en-AU" sz="2800" kern="0" dirty="0" smtClean="0"/>
              <a:t>Exceptions (Defence </a:t>
            </a:r>
            <a:r>
              <a:rPr lang="en-AU" sz="2800" kern="0" dirty="0" err="1" smtClean="0"/>
              <a:t>etc</a:t>
            </a:r>
            <a:r>
              <a:rPr lang="en-AU" sz="2800" kern="0" dirty="0" smtClean="0"/>
              <a:t>) were allowed</a:t>
            </a:r>
          </a:p>
          <a:p>
            <a:pPr lvl="1" indent="-342900">
              <a:buFont typeface="Arial" pitchFamily="34" charset="0"/>
              <a:buChar char="•"/>
            </a:pPr>
            <a:r>
              <a:rPr lang="en-AU" sz="2800" kern="0" dirty="0" smtClean="0"/>
              <a:t>442 dropped out and 334 more opted in (from outside the trial)</a:t>
            </a:r>
          </a:p>
          <a:p>
            <a:pPr lvl="1" indent="-342900">
              <a:buFont typeface="Arial" pitchFamily="34" charset="0"/>
              <a:buChar char="•"/>
            </a:pPr>
            <a:r>
              <a:rPr lang="en-AU" sz="2800" kern="0" dirty="0" smtClean="0"/>
              <a:t>Repository provided</a:t>
            </a:r>
          </a:p>
          <a:p>
            <a:pPr lvl="1" indent="-342900">
              <a:buFont typeface="Arial" pitchFamily="34" charset="0"/>
              <a:buChar char="•"/>
            </a:pPr>
            <a:r>
              <a:rPr lang="en-AU" sz="2800" kern="0" dirty="0" smtClean="0"/>
              <a:t>Funding provided</a:t>
            </a:r>
          </a:p>
          <a:p>
            <a:pPr lvl="1" indent="-342900">
              <a:buFont typeface="Arial" pitchFamily="34" charset="0"/>
              <a:buChar char="•"/>
            </a:pPr>
            <a:r>
              <a:rPr lang="en-AU" sz="2800" kern="0" dirty="0" smtClean="0"/>
              <a:t>Positively reviewed and now being implemented in same ‘classes’ (categories) of funding</a:t>
            </a:r>
          </a:p>
          <a:p>
            <a:endParaRPr lang="en-US" dirty="0"/>
          </a:p>
        </p:txBody>
      </p:sp>
      <p:sp>
        <p:nvSpPr>
          <p:cNvPr id="4" name="Slide Number Placeholder 3"/>
          <p:cNvSpPr>
            <a:spLocks noGrp="1"/>
          </p:cNvSpPr>
          <p:nvPr>
            <p:ph type="sldNum" sz="quarter" idx="10"/>
          </p:nvPr>
        </p:nvSpPr>
        <p:spPr/>
        <p:txBody>
          <a:bodyPr/>
          <a:lstStyle/>
          <a:p>
            <a:pPr>
              <a:defRPr/>
            </a:pPr>
            <a:fld id="{9355BFA6-48A2-4D61-864D-B612A473D63F}" type="slidenum">
              <a:rPr lang="en-US" smtClean="0">
                <a:solidFill>
                  <a:prstClr val="black"/>
                </a:solidFill>
              </a:rPr>
              <a:pPr>
                <a:defRPr/>
              </a:pPr>
              <a:t>28</a:t>
            </a:fld>
            <a:endParaRPr lang="en-US">
              <a:solidFill>
                <a:prstClr val="black"/>
              </a:solidFill>
            </a:endParaRPr>
          </a:p>
        </p:txBody>
      </p:sp>
    </p:spTree>
    <p:extLst>
      <p:ext uri="{BB962C8B-B14F-4D97-AF65-F5344CB8AC3E}">
        <p14:creationId xmlns:p14="http://schemas.microsoft.com/office/powerpoint/2010/main" val="2365165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2063336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69462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F8DB8C76-8DE6-4146-B36D-FDE898C1C71D}"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997849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F8DB8C76-8DE6-4146-B36D-FDE898C1C71D}"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241793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F8DB8C76-8DE6-4146-B36D-FDE898C1C71D}" type="datetimeFigureOut">
              <a:rPr lang="en-US" smtClean="0"/>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70735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F8DB8C76-8DE6-4146-B36D-FDE898C1C71D}" type="datetimeFigureOut">
              <a:rPr lang="en-US" smtClean="0"/>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3059863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DB8C76-8DE6-4146-B36D-FDE898C1C71D}" type="datetimeFigureOut">
              <a:rPr lang="en-US" smtClean="0"/>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577260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F8DB8C76-8DE6-4146-B36D-FDE898C1C71D}"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66030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F8DB8C76-8DE6-4146-B36D-FDE898C1C71D}"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379188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3444111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8DB8C76-8DE6-4146-B36D-FDE898C1C71D}"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23503D-B020-AF41-8DCB-08B0448C4311}" type="slidenum">
              <a:rPr lang="en-US" smtClean="0"/>
              <a:t>‹#›</a:t>
            </a:fld>
            <a:endParaRPr lang="en-US"/>
          </a:p>
        </p:txBody>
      </p:sp>
    </p:spTree>
    <p:extLst>
      <p:ext uri="{BB962C8B-B14F-4D97-AF65-F5344CB8AC3E}">
        <p14:creationId xmlns:p14="http://schemas.microsoft.com/office/powerpoint/2010/main" val="1602625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951707" y="1721313"/>
            <a:ext cx="6109348" cy="1170493"/>
          </a:xfrm>
        </p:spPr>
        <p:txBody>
          <a:bodyPr/>
          <a:lstStyle>
            <a:lvl1pPr>
              <a:defRPr sz="4000"/>
            </a:lvl1pPr>
          </a:lstStyle>
          <a:p>
            <a:r>
              <a:rPr lang="en-AU" dirty="0" smtClean="0"/>
              <a:t>Click to edit Master title style</a:t>
            </a:r>
            <a:endParaRPr lang="en-AU" dirty="0"/>
          </a:p>
        </p:txBody>
      </p:sp>
      <p:sp>
        <p:nvSpPr>
          <p:cNvPr id="2051" name="Rectangle 3"/>
          <p:cNvSpPr>
            <a:spLocks noGrp="1" noChangeArrowheads="1"/>
          </p:cNvSpPr>
          <p:nvPr>
            <p:ph type="subTitle" idx="1"/>
          </p:nvPr>
        </p:nvSpPr>
        <p:spPr>
          <a:xfrm>
            <a:off x="2814418" y="3167217"/>
            <a:ext cx="6177992" cy="826230"/>
          </a:xfrm>
        </p:spPr>
        <p:txBody>
          <a:bodyPr/>
          <a:lstStyle>
            <a:lvl1pPr marL="0" indent="0" algn="ctr">
              <a:buFontTx/>
              <a:buNone/>
              <a:defRPr/>
            </a:lvl1pPr>
          </a:lstStyle>
          <a:p>
            <a:r>
              <a:rPr lang="en-AU" smtClean="0"/>
              <a:t>Click to edit Master subtitle style</a:t>
            </a:r>
            <a:endParaRPr lang="en-AU"/>
          </a:p>
        </p:txBody>
      </p:sp>
      <p:sp>
        <p:nvSpPr>
          <p:cNvPr id="2052" name="Rectangle 4"/>
          <p:cNvSpPr>
            <a:spLocks noGrp="1" noChangeArrowheads="1"/>
          </p:cNvSpPr>
          <p:nvPr>
            <p:ph type="dt" sz="half" idx="2"/>
          </p:nvPr>
        </p:nvSpPr>
        <p:spPr>
          <a:xfrm>
            <a:off x="686443" y="6265581"/>
            <a:ext cx="1922042" cy="481968"/>
          </a:xfrm>
        </p:spPr>
        <p:txBody>
          <a:bodyPr/>
          <a:lstStyle>
            <a:lvl1pPr>
              <a:defRPr/>
            </a:lvl1pPr>
          </a:lstStyle>
          <a:p>
            <a:endParaRPr lang="en-MY">
              <a:solidFill>
                <a:prstClr val="black"/>
              </a:solidFill>
            </a:endParaRPr>
          </a:p>
        </p:txBody>
      </p:sp>
      <p:sp>
        <p:nvSpPr>
          <p:cNvPr id="2053" name="Rectangle 5"/>
          <p:cNvSpPr>
            <a:spLocks noGrp="1" noChangeArrowheads="1"/>
          </p:cNvSpPr>
          <p:nvPr>
            <p:ph type="ftr" sz="quarter" idx="3"/>
          </p:nvPr>
        </p:nvSpPr>
        <p:spPr>
          <a:xfrm>
            <a:off x="3157640" y="6265581"/>
            <a:ext cx="2814419" cy="481968"/>
          </a:xfrm>
        </p:spPr>
        <p:txBody>
          <a:bodyPr/>
          <a:lstStyle>
            <a:lvl1pPr>
              <a:defRPr/>
            </a:lvl1pPr>
          </a:lstStyle>
          <a:p>
            <a:endParaRPr lang="en-MY">
              <a:solidFill>
                <a:prstClr val="black"/>
              </a:solidFill>
            </a:endParaRPr>
          </a:p>
        </p:txBody>
      </p:sp>
      <p:sp>
        <p:nvSpPr>
          <p:cNvPr id="2054" name="Rectangle 6"/>
          <p:cNvSpPr>
            <a:spLocks noGrp="1" noChangeArrowheads="1"/>
          </p:cNvSpPr>
          <p:nvPr>
            <p:ph type="sldNum" sz="quarter" idx="4"/>
          </p:nvPr>
        </p:nvSpPr>
        <p:spPr>
          <a:xfrm>
            <a:off x="6521214" y="6265581"/>
            <a:ext cx="1922042" cy="481968"/>
          </a:xfrm>
        </p:spPr>
        <p:txBody>
          <a:bodyPr/>
          <a:lstStyle>
            <a:lvl1pPr>
              <a:defRPr/>
            </a:lvl1pPr>
          </a:lstStyle>
          <a:p>
            <a:fld id="{8720EF05-EF68-436E-BEBB-E342A23CBA80}" type="slidenum">
              <a:rPr lang="en-MY" smtClean="0">
                <a:solidFill>
                  <a:prstClr val="black"/>
                </a:solidFill>
              </a:rPr>
              <a:pPr/>
              <a:t>‹#›</a:t>
            </a:fld>
            <a:endParaRPr lang="en-MY">
              <a:solidFill>
                <a:prstClr val="black"/>
              </a:solidFill>
            </a:endParaRPr>
          </a:p>
        </p:txBody>
      </p:sp>
      <p:sp>
        <p:nvSpPr>
          <p:cNvPr id="7" name="Text Box 16"/>
          <p:cNvSpPr txBox="1">
            <a:spLocks noChangeArrowheads="1"/>
          </p:cNvSpPr>
          <p:nvPr userDrawn="1"/>
        </p:nvSpPr>
        <p:spPr bwMode="auto">
          <a:xfrm>
            <a:off x="809625" y="6564313"/>
            <a:ext cx="2014538" cy="214312"/>
          </a:xfrm>
          <a:prstGeom prst="rect">
            <a:avLst/>
          </a:prstGeom>
          <a:noFill/>
          <a:ln w="9525">
            <a:noFill/>
            <a:miter lim="800000"/>
            <a:headEnd/>
            <a:tailEnd/>
          </a:ln>
          <a:effectLst/>
        </p:spPr>
        <p:txBody>
          <a:bodyPr wrap="none">
            <a:spAutoFit/>
          </a:bodyPr>
          <a:lstStyle/>
          <a:p>
            <a:pPr defTabSz="914400"/>
            <a:r>
              <a:rPr lang="en-US" sz="800" b="1">
                <a:solidFill>
                  <a:srgbClr val="103566"/>
                </a:solidFill>
              </a:rPr>
              <a:t>Queensland University of Technology</a:t>
            </a:r>
          </a:p>
        </p:txBody>
      </p:sp>
      <p:pic>
        <p:nvPicPr>
          <p:cNvPr id="8" name="Picture 17" descr="QUTlogo2955"/>
          <p:cNvPicPr>
            <a:picLocks noChangeAspect="1" noChangeArrowheads="1"/>
          </p:cNvPicPr>
          <p:nvPr userDrawn="1"/>
        </p:nvPicPr>
        <p:blipFill>
          <a:blip r:embed="rId3" cstate="print"/>
          <a:srcRect r="77751" b="27792"/>
          <a:stretch>
            <a:fillRect/>
          </a:stretch>
        </p:blipFill>
        <p:spPr bwMode="auto">
          <a:xfrm>
            <a:off x="755576" y="6165304"/>
            <a:ext cx="442912" cy="438150"/>
          </a:xfrm>
          <a:prstGeom prst="rect">
            <a:avLst/>
          </a:prstGeom>
          <a:noFill/>
          <a:effectLst/>
        </p:spPr>
      </p:pic>
    </p:spTree>
    <p:extLst>
      <p:ext uri="{BB962C8B-B14F-4D97-AF65-F5344CB8AC3E}">
        <p14:creationId xmlns:p14="http://schemas.microsoft.com/office/powerpoint/2010/main" val="3383866430"/>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19672" y="0"/>
            <a:ext cx="7524328" cy="826230"/>
          </a:xfrm>
        </p:spPr>
        <p:txBody>
          <a:bodyPr/>
          <a:lstStyle>
            <a:lvl1pPr algn="l">
              <a:defRPr sz="2800">
                <a:effectLst>
                  <a:outerShdw blurRad="38100" dist="38100" dir="2700000" algn="tl">
                    <a:srgbClr val="000000">
                      <a:alpha val="43137"/>
                    </a:srgbClr>
                  </a:outerShdw>
                </a:effectLst>
              </a:defRPr>
            </a:lvl1pPr>
          </a:lstStyle>
          <a:p>
            <a:r>
              <a:rPr lang="en-AU" dirty="0" smtClean="0"/>
              <a:t>Click to edit Master title style</a:t>
            </a:r>
            <a:endParaRPr lang="en-AU" dirty="0"/>
          </a:p>
        </p:txBody>
      </p:sp>
      <p:sp>
        <p:nvSpPr>
          <p:cNvPr id="3" name="Content Placeholder 2"/>
          <p:cNvSpPr>
            <a:spLocks noGrp="1"/>
          </p:cNvSpPr>
          <p:nvPr>
            <p:ph idx="1"/>
          </p:nvPr>
        </p:nvSpPr>
        <p:spPr>
          <a:xfrm>
            <a:off x="1187624" y="1377051"/>
            <a:ext cx="7956376" cy="4719268"/>
          </a:xfrm>
        </p:spPr>
        <p:txBody>
          <a:bodyPr/>
          <a:lstStyle>
            <a:lvl1pPr>
              <a:spcBef>
                <a:spcPts val="1800"/>
              </a:spcBef>
              <a:spcAft>
                <a:spcPts val="1200"/>
              </a:spcAft>
              <a:buClr>
                <a:schemeClr val="accent1">
                  <a:lumMod val="75000"/>
                </a:schemeClr>
              </a:buClr>
              <a:buFont typeface="Wingdings" pitchFamily="2" charset="2"/>
              <a:buChar char="§"/>
              <a:defRPr sz="3200">
                <a:latin typeface="Calibri" pitchFamily="34" charset="0"/>
                <a:cs typeface="Calibri" pitchFamily="34" charset="0"/>
              </a:defRPr>
            </a:lvl1pPr>
            <a:lvl2pPr>
              <a:spcBef>
                <a:spcPts val="600"/>
              </a:spcBef>
              <a:spcAft>
                <a:spcPts val="600"/>
              </a:spcAft>
              <a:defRPr sz="2800">
                <a:solidFill>
                  <a:schemeClr val="accent1">
                    <a:lumMod val="75000"/>
                  </a:schemeClr>
                </a:solidFill>
              </a:defRPr>
            </a:lvl2pPr>
            <a:lvl3pPr>
              <a:defRPr/>
            </a:lvl3pPr>
            <a:lvl4pPr>
              <a:defRPr/>
            </a:lvl4pPr>
            <a:lvl5pPr>
              <a:defRPr/>
            </a:lvl5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AU" dirty="0"/>
          </a:p>
        </p:txBody>
      </p:sp>
      <p:sp>
        <p:nvSpPr>
          <p:cNvPr id="4" name="Date Placeholder 3"/>
          <p:cNvSpPr>
            <a:spLocks noGrp="1"/>
          </p:cNvSpPr>
          <p:nvPr>
            <p:ph type="dt" sz="half" idx="10"/>
          </p:nvPr>
        </p:nvSpPr>
        <p:spPr/>
        <p:txBody>
          <a:bodyPr/>
          <a:lstStyle>
            <a:lvl1pPr>
              <a:defRPr/>
            </a:lvl1pPr>
          </a:lstStyle>
          <a:p>
            <a:endParaRPr lang="en-MY">
              <a:solidFill>
                <a:prstClr val="black"/>
              </a:solidFill>
            </a:endParaRPr>
          </a:p>
        </p:txBody>
      </p:sp>
      <p:sp>
        <p:nvSpPr>
          <p:cNvPr id="5" name="Footer Placeholder 4"/>
          <p:cNvSpPr>
            <a:spLocks noGrp="1"/>
          </p:cNvSpPr>
          <p:nvPr>
            <p:ph type="ftr" sz="quarter" idx="11"/>
          </p:nvPr>
        </p:nvSpPr>
        <p:spPr/>
        <p:txBody>
          <a:bodyPr/>
          <a:lstStyle>
            <a:lvl1pPr>
              <a:defRPr/>
            </a:lvl1pPr>
          </a:lstStyle>
          <a:p>
            <a:endParaRPr lang="en-US">
              <a:solidFill>
                <a:prstClr val="black"/>
              </a:solidFill>
            </a:endParaRPr>
          </a:p>
        </p:txBody>
      </p:sp>
      <p:sp>
        <p:nvSpPr>
          <p:cNvPr id="6" name="Slide Number Placeholder 5"/>
          <p:cNvSpPr>
            <a:spLocks noGrp="1"/>
          </p:cNvSpPr>
          <p:nvPr>
            <p:ph type="sldNum" sz="quarter" idx="12"/>
          </p:nvPr>
        </p:nvSpPr>
        <p:spPr>
          <a:xfrm>
            <a:off x="7239119" y="6381328"/>
            <a:ext cx="1904881" cy="340951"/>
          </a:xfrm>
        </p:spPr>
        <p:txBody>
          <a:bodyPr/>
          <a:lstStyle>
            <a:lvl1pPr>
              <a:defRPr>
                <a:solidFill>
                  <a:schemeClr val="accent1">
                    <a:lumMod val="75000"/>
                  </a:schemeClr>
                </a:solidFill>
              </a:defRPr>
            </a:lvl1pPr>
          </a:lstStyle>
          <a:p>
            <a:fld id="{56969FB6-8607-469E-84BB-4E9214D062C9}" type="slidenum">
              <a:rPr lang="en-US" smtClean="0">
                <a:solidFill>
                  <a:srgbClr val="4F81BD">
                    <a:lumMod val="75000"/>
                  </a:srgbClr>
                </a:solidFill>
              </a:rPr>
              <a:pPr/>
              <a:t>‹#›</a:t>
            </a:fld>
            <a:endParaRPr lang="en-US" dirty="0">
              <a:solidFill>
                <a:srgbClr val="4F81BD">
                  <a:lumMod val="75000"/>
                </a:srgbClr>
              </a:solidFill>
            </a:endParaRPr>
          </a:p>
        </p:txBody>
      </p:sp>
    </p:spTree>
    <p:extLst>
      <p:ext uri="{BB962C8B-B14F-4D97-AF65-F5344CB8AC3E}">
        <p14:creationId xmlns:p14="http://schemas.microsoft.com/office/powerpoint/2010/main" val="3827646127"/>
      </p:ext>
    </p:extLst>
  </p:cSld>
  <p:clrMapOvr>
    <a:masterClrMapping/>
  </p:clrMapOvr>
  <p:transition spd="med">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96" y="4406563"/>
            <a:ext cx="7772543" cy="1362706"/>
          </a:xfrm>
        </p:spPr>
        <p:txBody>
          <a:bodyPr anchor="t"/>
          <a:lstStyle>
            <a:lvl1pPr algn="l">
              <a:defRPr sz="3600" b="1" cap="all"/>
            </a:lvl1pPr>
          </a:lstStyle>
          <a:p>
            <a:r>
              <a:rPr lang="en-AU" smtClean="0"/>
              <a:t>Click to edit Master title style</a:t>
            </a:r>
            <a:endParaRPr lang="en-AU"/>
          </a:p>
        </p:txBody>
      </p:sp>
      <p:sp>
        <p:nvSpPr>
          <p:cNvPr id="3" name="Text Placeholder 2"/>
          <p:cNvSpPr>
            <a:spLocks noGrp="1"/>
          </p:cNvSpPr>
          <p:nvPr>
            <p:ph type="body" idx="1"/>
          </p:nvPr>
        </p:nvSpPr>
        <p:spPr>
          <a:xfrm>
            <a:off x="722196" y="2906151"/>
            <a:ext cx="7772543" cy="1500412"/>
          </a:xfrm>
        </p:spPr>
        <p:txBody>
          <a:bodyPr anchor="b"/>
          <a:lstStyle>
            <a:lvl1pPr marL="0" indent="0">
              <a:buNone/>
              <a:defRPr sz="1800"/>
            </a:lvl1pPr>
            <a:lvl2pPr marL="412394" indent="0">
              <a:buNone/>
              <a:defRPr sz="1600"/>
            </a:lvl2pPr>
            <a:lvl3pPr marL="824789" indent="0">
              <a:buNone/>
              <a:defRPr sz="1400"/>
            </a:lvl3pPr>
            <a:lvl4pPr marL="1237183" indent="0">
              <a:buNone/>
              <a:defRPr sz="1300"/>
            </a:lvl4pPr>
            <a:lvl5pPr marL="1649578" indent="0">
              <a:buNone/>
              <a:defRPr sz="1300"/>
            </a:lvl5pPr>
            <a:lvl6pPr marL="2061972" indent="0">
              <a:buNone/>
              <a:defRPr sz="1300"/>
            </a:lvl6pPr>
            <a:lvl7pPr marL="2474366" indent="0">
              <a:buNone/>
              <a:defRPr sz="1300"/>
            </a:lvl7pPr>
            <a:lvl8pPr marL="2886761" indent="0">
              <a:buNone/>
              <a:defRPr sz="1300"/>
            </a:lvl8pPr>
            <a:lvl9pPr marL="3299155" indent="0">
              <a:buNone/>
              <a:defRPr sz="1300"/>
            </a:lvl9pPr>
          </a:lstStyle>
          <a:p>
            <a:pPr lvl="0"/>
            <a:r>
              <a:rPr lang="en-AU" smtClean="0"/>
              <a:t>Click to edit Master text styles</a:t>
            </a:r>
          </a:p>
        </p:txBody>
      </p:sp>
      <p:sp>
        <p:nvSpPr>
          <p:cNvPr id="4" name="Date Placeholder 3"/>
          <p:cNvSpPr>
            <a:spLocks noGrp="1"/>
          </p:cNvSpPr>
          <p:nvPr>
            <p:ph type="dt" sz="half" idx="10"/>
          </p:nvPr>
        </p:nvSpPr>
        <p:spPr/>
        <p:txBody>
          <a:bodyPr/>
          <a:lstStyle>
            <a:lvl1pPr>
              <a:defRPr/>
            </a:lvl1pPr>
          </a:lstStyle>
          <a:p>
            <a:endParaRPr lang="en-MY">
              <a:solidFill>
                <a:prstClr val="black"/>
              </a:solidFill>
            </a:endParaRPr>
          </a:p>
        </p:txBody>
      </p:sp>
      <p:sp>
        <p:nvSpPr>
          <p:cNvPr id="5" name="Footer Placeholder 4"/>
          <p:cNvSpPr>
            <a:spLocks noGrp="1"/>
          </p:cNvSpPr>
          <p:nvPr>
            <p:ph type="ftr" sz="quarter" idx="11"/>
          </p:nvPr>
        </p:nvSpPr>
        <p:spPr/>
        <p:txBody>
          <a:bodyPr/>
          <a:lstStyle>
            <a:lvl1pPr>
              <a:defRPr/>
            </a:lvl1pPr>
          </a:lstStyle>
          <a:p>
            <a:endParaRPr lang="en-AU">
              <a:solidFill>
                <a:prstClr val="white"/>
              </a:solidFill>
            </a:endParaRPr>
          </a:p>
        </p:txBody>
      </p:sp>
      <p:sp>
        <p:nvSpPr>
          <p:cNvPr id="6" name="Slide Number Placeholder 5"/>
          <p:cNvSpPr>
            <a:spLocks noGrp="1"/>
          </p:cNvSpPr>
          <p:nvPr>
            <p:ph type="sldNum" sz="quarter" idx="12"/>
          </p:nvPr>
        </p:nvSpPr>
        <p:spPr/>
        <p:txBody>
          <a:bodyPr/>
          <a:lstStyle>
            <a:lvl1pPr>
              <a:defRPr/>
            </a:lvl1pPr>
          </a:lstStyle>
          <a:p>
            <a:fld id="{59FC082B-CD57-46CB-BD11-4ED62E7B448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1736673589"/>
      </p:ext>
    </p:extLst>
  </p:cSld>
  <p:clrMapOvr>
    <a:masterClrMapping/>
  </p:clrMapOvr>
  <p:transition spd="med">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Content Placeholder 2"/>
          <p:cNvSpPr>
            <a:spLocks noGrp="1"/>
          </p:cNvSpPr>
          <p:nvPr>
            <p:ph sz="half" idx="1"/>
          </p:nvPr>
        </p:nvSpPr>
        <p:spPr>
          <a:xfrm>
            <a:off x="274577" y="1377051"/>
            <a:ext cx="4255950" cy="4719268"/>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Content Placeholder 3"/>
          <p:cNvSpPr>
            <a:spLocks noGrp="1"/>
          </p:cNvSpPr>
          <p:nvPr>
            <p:ph sz="half" idx="2"/>
          </p:nvPr>
        </p:nvSpPr>
        <p:spPr>
          <a:xfrm>
            <a:off x="4667816" y="1377051"/>
            <a:ext cx="4255950" cy="4719268"/>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5" name="Date Placeholder 4"/>
          <p:cNvSpPr>
            <a:spLocks noGrp="1"/>
          </p:cNvSpPr>
          <p:nvPr>
            <p:ph type="dt" sz="half" idx="10"/>
          </p:nvPr>
        </p:nvSpPr>
        <p:spPr/>
        <p:txBody>
          <a:bodyPr/>
          <a:lstStyle>
            <a:lvl1pPr>
              <a:defRPr/>
            </a:lvl1pPr>
          </a:lstStyle>
          <a:p>
            <a:endParaRPr lang="en-MY">
              <a:solidFill>
                <a:prstClr val="black"/>
              </a:solidFill>
            </a:endParaRPr>
          </a:p>
        </p:txBody>
      </p:sp>
      <p:sp>
        <p:nvSpPr>
          <p:cNvPr id="6" name="Footer Placeholder 5"/>
          <p:cNvSpPr>
            <a:spLocks noGrp="1"/>
          </p:cNvSpPr>
          <p:nvPr>
            <p:ph type="ftr" sz="quarter" idx="11"/>
          </p:nvPr>
        </p:nvSpPr>
        <p:spPr/>
        <p:txBody>
          <a:bodyPr/>
          <a:lstStyle>
            <a:lvl1pPr>
              <a:defRPr/>
            </a:lvl1pPr>
          </a:lstStyle>
          <a:p>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lstStyle>
          <a:p>
            <a:fld id="{56969FB6-8607-469E-84BB-4E9214D062C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71941640"/>
      </p:ext>
    </p:extLst>
  </p:cSld>
  <p:clrMapOvr>
    <a:masterClrMapping/>
  </p:clrMapOvr>
  <p:transition spd="med">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29" y="273976"/>
            <a:ext cx="8228742" cy="1143239"/>
          </a:xfrm>
        </p:spPr>
        <p:txBody>
          <a:bodyPr/>
          <a:lstStyle>
            <a:lvl1pPr>
              <a:defRPr/>
            </a:lvl1pPr>
          </a:lstStyle>
          <a:p>
            <a:r>
              <a:rPr lang="en-AU" smtClean="0"/>
              <a:t>Click to edit Master title style</a:t>
            </a:r>
            <a:endParaRPr lang="en-AU"/>
          </a:p>
        </p:txBody>
      </p:sp>
      <p:sp>
        <p:nvSpPr>
          <p:cNvPr id="3" name="Text Placeholder 2"/>
          <p:cNvSpPr>
            <a:spLocks noGrp="1"/>
          </p:cNvSpPr>
          <p:nvPr>
            <p:ph type="body" idx="1"/>
          </p:nvPr>
        </p:nvSpPr>
        <p:spPr>
          <a:xfrm>
            <a:off x="457629" y="1534838"/>
            <a:ext cx="4040007" cy="639755"/>
          </a:xfr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en-AU" smtClean="0"/>
              <a:t>Click to edit Master text styles</a:t>
            </a:r>
          </a:p>
        </p:txBody>
      </p:sp>
      <p:sp>
        <p:nvSpPr>
          <p:cNvPr id="4" name="Content Placeholder 3"/>
          <p:cNvSpPr>
            <a:spLocks noGrp="1"/>
          </p:cNvSpPr>
          <p:nvPr>
            <p:ph sz="half" idx="2"/>
          </p:nvPr>
        </p:nvSpPr>
        <p:spPr>
          <a:xfrm>
            <a:off x="457629" y="2174593"/>
            <a:ext cx="4040007" cy="395184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5" name="Text Placeholder 4"/>
          <p:cNvSpPr>
            <a:spLocks noGrp="1"/>
          </p:cNvSpPr>
          <p:nvPr>
            <p:ph type="body" sz="quarter" idx="3"/>
          </p:nvPr>
        </p:nvSpPr>
        <p:spPr>
          <a:xfrm>
            <a:off x="4644935" y="1534838"/>
            <a:ext cx="4041436" cy="639755"/>
          </a:xfr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en-AU" smtClean="0"/>
              <a:t>Click to edit Master text styles</a:t>
            </a:r>
          </a:p>
        </p:txBody>
      </p:sp>
      <p:sp>
        <p:nvSpPr>
          <p:cNvPr id="6" name="Content Placeholder 5"/>
          <p:cNvSpPr>
            <a:spLocks noGrp="1"/>
          </p:cNvSpPr>
          <p:nvPr>
            <p:ph sz="quarter" idx="4"/>
          </p:nvPr>
        </p:nvSpPr>
        <p:spPr>
          <a:xfrm>
            <a:off x="4644935" y="2174593"/>
            <a:ext cx="4041436" cy="395184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7" name="Date Placeholder 6"/>
          <p:cNvSpPr>
            <a:spLocks noGrp="1"/>
          </p:cNvSpPr>
          <p:nvPr>
            <p:ph type="dt" sz="half" idx="10"/>
          </p:nvPr>
        </p:nvSpPr>
        <p:spPr/>
        <p:txBody>
          <a:bodyPr/>
          <a:lstStyle>
            <a:lvl1pPr>
              <a:defRPr/>
            </a:lvl1pPr>
          </a:lstStyle>
          <a:p>
            <a:endParaRPr lang="en-MY">
              <a:solidFill>
                <a:prstClr val="black"/>
              </a:solidFill>
            </a:endParaRPr>
          </a:p>
        </p:txBody>
      </p:sp>
      <p:sp>
        <p:nvSpPr>
          <p:cNvPr id="8" name="Footer Placeholder 7"/>
          <p:cNvSpPr>
            <a:spLocks noGrp="1"/>
          </p:cNvSpPr>
          <p:nvPr>
            <p:ph type="ftr" sz="quarter" idx="11"/>
          </p:nvPr>
        </p:nvSpPr>
        <p:spPr/>
        <p:txBody>
          <a:bodyPr/>
          <a:lstStyle>
            <a:lvl1pPr>
              <a:defRPr/>
            </a:lvl1pPr>
          </a:lstStyle>
          <a:p>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lstStyle>
          <a:p>
            <a:fld id="{56969FB6-8607-469E-84BB-4E9214D062C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34897587"/>
      </p:ext>
    </p:extLst>
  </p:cSld>
  <p:clrMapOvr>
    <a:masterClrMapping/>
  </p:clrMapOvr>
  <p:transition spd="med">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MY">
              <a:solidFill>
                <a:prstClr val="black"/>
              </a:solidFill>
            </a:endParaRPr>
          </a:p>
        </p:txBody>
      </p:sp>
      <p:sp>
        <p:nvSpPr>
          <p:cNvPr id="4" name="Footer Placeholder 3"/>
          <p:cNvSpPr>
            <a:spLocks noGrp="1"/>
          </p:cNvSpPr>
          <p:nvPr>
            <p:ph type="ftr" sz="quarter" idx="11"/>
          </p:nvPr>
        </p:nvSpPr>
        <p:spPr/>
        <p:txBody>
          <a:bodyPr/>
          <a:lstStyle>
            <a:lvl1pPr>
              <a:defRPr/>
            </a:lvl1pPr>
          </a:lstStyle>
          <a:p>
            <a:endParaRPr lang="en-US">
              <a:solidFill>
                <a:prstClr val="black"/>
              </a:solidFill>
            </a:endParaRPr>
          </a:p>
        </p:txBody>
      </p:sp>
      <p:sp>
        <p:nvSpPr>
          <p:cNvPr id="5" name="Slide Number Placeholder 4"/>
          <p:cNvSpPr>
            <a:spLocks noGrp="1"/>
          </p:cNvSpPr>
          <p:nvPr>
            <p:ph type="sldNum" sz="quarter" idx="12"/>
          </p:nvPr>
        </p:nvSpPr>
        <p:spPr>
          <a:xfrm>
            <a:off x="7092280" y="6400417"/>
            <a:ext cx="1904881" cy="457583"/>
          </a:xfrm>
        </p:spPr>
        <p:txBody>
          <a:bodyPr/>
          <a:lstStyle>
            <a:lvl1pPr>
              <a:defRPr>
                <a:solidFill>
                  <a:schemeClr val="accent1">
                    <a:lumMod val="75000"/>
                  </a:schemeClr>
                </a:solidFill>
              </a:defRPr>
            </a:lvl1pPr>
          </a:lstStyle>
          <a:p>
            <a:fld id="{56969FB6-8607-469E-84BB-4E9214D062C9}" type="slidenum">
              <a:rPr lang="en-US" smtClean="0">
                <a:solidFill>
                  <a:srgbClr val="4F81BD">
                    <a:lumMod val="75000"/>
                  </a:srgbClr>
                </a:solidFill>
              </a:rPr>
              <a:pPr/>
              <a:t>‹#›</a:t>
            </a:fld>
            <a:endParaRPr lang="en-US" dirty="0">
              <a:solidFill>
                <a:srgbClr val="4F81BD">
                  <a:lumMod val="75000"/>
                </a:srgbClr>
              </a:solidFill>
            </a:endParaRPr>
          </a:p>
        </p:txBody>
      </p:sp>
    </p:spTree>
    <p:extLst>
      <p:ext uri="{BB962C8B-B14F-4D97-AF65-F5344CB8AC3E}">
        <p14:creationId xmlns:p14="http://schemas.microsoft.com/office/powerpoint/2010/main" val="931596752"/>
      </p:ext>
    </p:extLst>
  </p:cSld>
  <p:clrMapOvr>
    <a:masterClrMapping/>
  </p:clrMapOvr>
  <p:transition spd="med">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MY">
              <a:solidFill>
                <a:prstClr val="black"/>
              </a:solidFill>
            </a:endParaRPr>
          </a:p>
        </p:txBody>
      </p:sp>
      <p:sp>
        <p:nvSpPr>
          <p:cNvPr id="3" name="Footer Placeholder 2"/>
          <p:cNvSpPr>
            <a:spLocks noGrp="1"/>
          </p:cNvSpPr>
          <p:nvPr>
            <p:ph type="ftr" sz="quarter" idx="11"/>
          </p:nvPr>
        </p:nvSpPr>
        <p:spPr/>
        <p:txBody>
          <a:bodyPr/>
          <a:lstStyle>
            <a:lvl1pPr>
              <a:defRPr/>
            </a:lvl1pPr>
          </a:lstStyle>
          <a:p>
            <a:endParaRPr lang="en-AU">
              <a:solidFill>
                <a:prstClr val="white"/>
              </a:solidFill>
            </a:endParaRPr>
          </a:p>
        </p:txBody>
      </p:sp>
      <p:sp>
        <p:nvSpPr>
          <p:cNvPr id="4" name="Slide Number Placeholder 3"/>
          <p:cNvSpPr>
            <a:spLocks noGrp="1"/>
          </p:cNvSpPr>
          <p:nvPr>
            <p:ph type="sldNum" sz="quarter" idx="12"/>
          </p:nvPr>
        </p:nvSpPr>
        <p:spPr/>
        <p:txBody>
          <a:bodyPr/>
          <a:lstStyle>
            <a:lvl1pPr>
              <a:defRPr/>
            </a:lvl1pPr>
          </a:lstStyle>
          <a:p>
            <a:fld id="{59FC082B-CD57-46CB-BD11-4ED62E7B4481}" type="slidenum">
              <a:rPr lang="en-AU" smtClean="0">
                <a:solidFill>
                  <a:prstClr val="white"/>
                </a:solidFill>
              </a:rPr>
              <a:pPr/>
              <a:t>‹#›</a:t>
            </a:fld>
            <a:endParaRPr lang="en-AU">
              <a:solidFill>
                <a:prstClr val="white"/>
              </a:solidFill>
            </a:endParaRPr>
          </a:p>
        </p:txBody>
      </p:sp>
      <p:sp>
        <p:nvSpPr>
          <p:cNvPr id="5" name="Slide Number Placeholder 4"/>
          <p:cNvSpPr txBox="1">
            <a:spLocks/>
          </p:cNvSpPr>
          <p:nvPr userDrawn="1"/>
        </p:nvSpPr>
        <p:spPr bwMode="auto">
          <a:xfrm>
            <a:off x="7092280" y="6400417"/>
            <a:ext cx="1904881" cy="457583"/>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a:solidFill>
                  <a:schemeClr val="accent1">
                    <a:lumMod val="75000"/>
                  </a:schemeClr>
                </a:solidFill>
              </a:defRPr>
            </a:lvl1pPr>
          </a:lstStyle>
          <a:p>
            <a:pPr algn="r" defTabSz="915001">
              <a:defRPr/>
            </a:pPr>
            <a:fld id="{56969FB6-8607-469E-84BB-4E9214D062C9}" type="slidenum">
              <a:rPr lang="en-US" sz="1300" smtClean="0">
                <a:solidFill>
                  <a:srgbClr val="4F81BD">
                    <a:lumMod val="75000"/>
                  </a:srgbClr>
                </a:solidFill>
              </a:rPr>
              <a:pPr algn="r" defTabSz="915001">
                <a:defRPr/>
              </a:pPr>
              <a:t>‹#›</a:t>
            </a:fld>
            <a:endParaRPr lang="en-US" sz="1300" dirty="0">
              <a:solidFill>
                <a:srgbClr val="4F81BD">
                  <a:lumMod val="75000"/>
                </a:srgbClr>
              </a:solidFill>
            </a:endParaRPr>
          </a:p>
        </p:txBody>
      </p:sp>
    </p:spTree>
    <p:extLst>
      <p:ext uri="{BB962C8B-B14F-4D97-AF65-F5344CB8AC3E}">
        <p14:creationId xmlns:p14="http://schemas.microsoft.com/office/powerpoint/2010/main" val="348026052"/>
      </p:ext>
    </p:extLst>
  </p:cSld>
  <p:clrMapOvr>
    <a:masterClrMapping/>
  </p:clrMapOvr>
  <p:transition spd="med">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30" y="272542"/>
            <a:ext cx="3007481" cy="1161887"/>
          </a:xfrm>
        </p:spPr>
        <p:txBody>
          <a:bodyPr anchor="b"/>
          <a:lstStyle>
            <a:lvl1pPr algn="l">
              <a:defRPr sz="1800" b="1"/>
            </a:lvl1pPr>
          </a:lstStyle>
          <a:p>
            <a:r>
              <a:rPr lang="en-AU" smtClean="0"/>
              <a:t>Click to edit Master title style</a:t>
            </a:r>
            <a:endParaRPr lang="en-AU"/>
          </a:p>
        </p:txBody>
      </p:sp>
      <p:sp>
        <p:nvSpPr>
          <p:cNvPr id="3" name="Content Placeholder 2"/>
          <p:cNvSpPr>
            <a:spLocks noGrp="1"/>
          </p:cNvSpPr>
          <p:nvPr>
            <p:ph idx="1"/>
          </p:nvPr>
        </p:nvSpPr>
        <p:spPr>
          <a:xfrm>
            <a:off x="3575227" y="272541"/>
            <a:ext cx="5111144" cy="5853901"/>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Text Placeholder 3"/>
          <p:cNvSpPr>
            <a:spLocks noGrp="1"/>
          </p:cNvSpPr>
          <p:nvPr>
            <p:ph type="body" sz="half" idx="2"/>
          </p:nvPr>
        </p:nvSpPr>
        <p:spPr>
          <a:xfrm>
            <a:off x="457630" y="1434428"/>
            <a:ext cx="3007481" cy="4692014"/>
          </a:xfrm>
        </p:spPr>
        <p:txBody>
          <a:bodyPr/>
          <a:lstStyle>
            <a:lvl1pPr marL="0" indent="0">
              <a:buNone/>
              <a:defRPr sz="1300"/>
            </a:lvl1pPr>
            <a:lvl2pPr marL="412394" indent="0">
              <a:buNone/>
              <a:defRPr sz="1100"/>
            </a:lvl2pPr>
            <a:lvl3pPr marL="824789" indent="0">
              <a:buNone/>
              <a:defRPr sz="900"/>
            </a:lvl3pPr>
            <a:lvl4pPr marL="1237183" indent="0">
              <a:buNone/>
              <a:defRPr sz="800"/>
            </a:lvl4pPr>
            <a:lvl5pPr marL="1649578" indent="0">
              <a:buNone/>
              <a:defRPr sz="800"/>
            </a:lvl5pPr>
            <a:lvl6pPr marL="2061972" indent="0">
              <a:buNone/>
              <a:defRPr sz="800"/>
            </a:lvl6pPr>
            <a:lvl7pPr marL="2474366" indent="0">
              <a:buNone/>
              <a:defRPr sz="800"/>
            </a:lvl7pPr>
            <a:lvl8pPr marL="2886761" indent="0">
              <a:buNone/>
              <a:defRPr sz="800"/>
            </a:lvl8pPr>
            <a:lvl9pPr marL="3299155" indent="0">
              <a:buNone/>
              <a:defRPr sz="800"/>
            </a:lvl9pPr>
          </a:lstStyle>
          <a:p>
            <a:pPr lvl="0"/>
            <a:r>
              <a:rPr lang="en-AU"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solidFill>
                <a:prstClr val="black"/>
              </a:solidFill>
            </a:endParaRPr>
          </a:p>
        </p:txBody>
      </p:sp>
      <p:sp>
        <p:nvSpPr>
          <p:cNvPr id="6" name="Footer Placeholder 5"/>
          <p:cNvSpPr>
            <a:spLocks noGrp="1"/>
          </p:cNvSpPr>
          <p:nvPr>
            <p:ph type="ftr" sz="quarter" idx="11"/>
          </p:nvPr>
        </p:nvSpPr>
        <p:spPr/>
        <p:txBody>
          <a:bodyPr/>
          <a:lstStyle>
            <a:lvl1pPr>
              <a:defRPr/>
            </a:lvl1pPr>
          </a:lstStyle>
          <a:p>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lstStyle>
          <a:p>
            <a:fld id="{56969FB6-8607-469E-84BB-4E9214D062C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79020031"/>
      </p:ext>
    </p:extLst>
  </p:cSld>
  <p:clrMapOvr>
    <a:masterClrMapping/>
  </p:clrMapOvr>
  <p:transition spd="med">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904" y="4801030"/>
            <a:ext cx="5487258" cy="566599"/>
          </a:xfrm>
        </p:spPr>
        <p:txBody>
          <a:bodyPr anchor="b"/>
          <a:lstStyle>
            <a:lvl1pPr algn="l">
              <a:defRPr sz="1800" b="1"/>
            </a:lvl1pPr>
          </a:lstStyle>
          <a:p>
            <a:r>
              <a:rPr lang="en-AU" smtClean="0"/>
              <a:t>Click to edit Master title style</a:t>
            </a:r>
            <a:endParaRPr lang="en-AU"/>
          </a:p>
        </p:txBody>
      </p:sp>
      <p:sp>
        <p:nvSpPr>
          <p:cNvPr id="3" name="Picture Placeholder 2"/>
          <p:cNvSpPr>
            <a:spLocks noGrp="1"/>
          </p:cNvSpPr>
          <p:nvPr>
            <p:ph type="pic" idx="1"/>
          </p:nvPr>
        </p:nvSpPr>
        <p:spPr>
          <a:xfrm>
            <a:off x="1791904" y="612502"/>
            <a:ext cx="5487258" cy="4115373"/>
          </a:xfrm>
        </p:spPr>
        <p:txBody>
          <a:bodyPr/>
          <a:lstStyle>
            <a:lvl1pPr marL="0" indent="0">
              <a:buNone/>
              <a:defRPr sz="2900"/>
            </a:lvl1pPr>
            <a:lvl2pPr marL="412394" indent="0">
              <a:buNone/>
              <a:defRPr sz="2500"/>
            </a:lvl2pPr>
            <a:lvl3pPr marL="824789" indent="0">
              <a:buNone/>
              <a:defRPr sz="2200"/>
            </a:lvl3pPr>
            <a:lvl4pPr marL="1237183" indent="0">
              <a:buNone/>
              <a:defRPr sz="1800"/>
            </a:lvl4pPr>
            <a:lvl5pPr marL="1649578" indent="0">
              <a:buNone/>
              <a:defRPr sz="1800"/>
            </a:lvl5pPr>
            <a:lvl6pPr marL="2061972" indent="0">
              <a:buNone/>
              <a:defRPr sz="1800"/>
            </a:lvl6pPr>
            <a:lvl7pPr marL="2474366" indent="0">
              <a:buNone/>
              <a:defRPr sz="1800"/>
            </a:lvl7pPr>
            <a:lvl8pPr marL="2886761" indent="0">
              <a:buNone/>
              <a:defRPr sz="1800"/>
            </a:lvl8pPr>
            <a:lvl9pPr marL="3299155" indent="0">
              <a:buNone/>
              <a:defRPr sz="1800"/>
            </a:lvl9pPr>
          </a:lstStyle>
          <a:p>
            <a:r>
              <a:rPr lang="en-AU" smtClean="0"/>
              <a:t>Click icon to add picture</a:t>
            </a:r>
            <a:endParaRPr lang="en-AU"/>
          </a:p>
        </p:txBody>
      </p:sp>
      <p:sp>
        <p:nvSpPr>
          <p:cNvPr id="4" name="Text Placeholder 3"/>
          <p:cNvSpPr>
            <a:spLocks noGrp="1"/>
          </p:cNvSpPr>
          <p:nvPr>
            <p:ph type="body" sz="half" idx="2"/>
          </p:nvPr>
        </p:nvSpPr>
        <p:spPr>
          <a:xfrm>
            <a:off x="1791904" y="5367629"/>
            <a:ext cx="5487258" cy="804714"/>
          </a:xfrm>
        </p:spPr>
        <p:txBody>
          <a:bodyPr/>
          <a:lstStyle>
            <a:lvl1pPr marL="0" indent="0">
              <a:buNone/>
              <a:defRPr sz="1300"/>
            </a:lvl1pPr>
            <a:lvl2pPr marL="412394" indent="0">
              <a:buNone/>
              <a:defRPr sz="1100"/>
            </a:lvl2pPr>
            <a:lvl3pPr marL="824789" indent="0">
              <a:buNone/>
              <a:defRPr sz="900"/>
            </a:lvl3pPr>
            <a:lvl4pPr marL="1237183" indent="0">
              <a:buNone/>
              <a:defRPr sz="800"/>
            </a:lvl4pPr>
            <a:lvl5pPr marL="1649578" indent="0">
              <a:buNone/>
              <a:defRPr sz="800"/>
            </a:lvl5pPr>
            <a:lvl6pPr marL="2061972" indent="0">
              <a:buNone/>
              <a:defRPr sz="800"/>
            </a:lvl6pPr>
            <a:lvl7pPr marL="2474366" indent="0">
              <a:buNone/>
              <a:defRPr sz="800"/>
            </a:lvl7pPr>
            <a:lvl8pPr marL="2886761" indent="0">
              <a:buNone/>
              <a:defRPr sz="800"/>
            </a:lvl8pPr>
            <a:lvl9pPr marL="3299155" indent="0">
              <a:buNone/>
              <a:defRPr sz="800"/>
            </a:lvl9pPr>
          </a:lstStyle>
          <a:p>
            <a:pPr lvl="0"/>
            <a:r>
              <a:rPr lang="en-AU"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solidFill>
                <a:prstClr val="black"/>
              </a:solidFill>
            </a:endParaRPr>
          </a:p>
        </p:txBody>
      </p:sp>
      <p:sp>
        <p:nvSpPr>
          <p:cNvPr id="6" name="Footer Placeholder 5"/>
          <p:cNvSpPr>
            <a:spLocks noGrp="1"/>
          </p:cNvSpPr>
          <p:nvPr>
            <p:ph type="ftr" sz="quarter" idx="11"/>
          </p:nvPr>
        </p:nvSpPr>
        <p:spPr/>
        <p:txBody>
          <a:bodyPr/>
          <a:lstStyle>
            <a:lvl1pPr>
              <a:defRPr/>
            </a:lvl1pPr>
          </a:lstStyle>
          <a:p>
            <a:endParaRPr lang="en-AU">
              <a:solidFill>
                <a:prstClr val="white"/>
              </a:solidFill>
            </a:endParaRPr>
          </a:p>
        </p:txBody>
      </p:sp>
      <p:sp>
        <p:nvSpPr>
          <p:cNvPr id="7" name="Slide Number Placeholder 6"/>
          <p:cNvSpPr>
            <a:spLocks noGrp="1"/>
          </p:cNvSpPr>
          <p:nvPr>
            <p:ph type="sldNum" sz="quarter" idx="12"/>
          </p:nvPr>
        </p:nvSpPr>
        <p:spPr/>
        <p:txBody>
          <a:bodyPr/>
          <a:lstStyle>
            <a:lvl1pPr>
              <a:defRPr/>
            </a:lvl1pPr>
          </a:lstStyle>
          <a:p>
            <a:fld id="{59FC082B-CD57-46CB-BD11-4ED62E7B4481}" type="slidenum">
              <a:rPr lang="en-AU" smtClean="0">
                <a:solidFill>
                  <a:prstClr val="white"/>
                </a:solidFill>
              </a:rPr>
              <a:pPr/>
              <a:t>‹#›</a:t>
            </a:fld>
            <a:endParaRPr lang="en-AU">
              <a:solidFill>
                <a:prstClr val="white"/>
              </a:solidFill>
            </a:endParaRPr>
          </a:p>
        </p:txBody>
      </p:sp>
      <p:sp>
        <p:nvSpPr>
          <p:cNvPr id="8" name="Slide Number Placeholder 4"/>
          <p:cNvSpPr txBox="1">
            <a:spLocks/>
          </p:cNvSpPr>
          <p:nvPr userDrawn="1"/>
        </p:nvSpPr>
        <p:spPr bwMode="auto">
          <a:xfrm>
            <a:off x="7092280" y="6400417"/>
            <a:ext cx="1904881" cy="457583"/>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a:solidFill>
                  <a:schemeClr val="accent1">
                    <a:lumMod val="75000"/>
                  </a:schemeClr>
                </a:solidFill>
              </a:defRPr>
            </a:lvl1pPr>
          </a:lstStyle>
          <a:p>
            <a:pPr algn="r" defTabSz="915001">
              <a:defRPr/>
            </a:pPr>
            <a:fld id="{56969FB6-8607-469E-84BB-4E9214D062C9}" type="slidenum">
              <a:rPr lang="en-US" sz="1300" smtClean="0">
                <a:solidFill>
                  <a:srgbClr val="4F81BD">
                    <a:lumMod val="75000"/>
                  </a:srgbClr>
                </a:solidFill>
              </a:rPr>
              <a:pPr algn="r" defTabSz="915001">
                <a:defRPr/>
              </a:pPr>
              <a:t>‹#›</a:t>
            </a:fld>
            <a:endParaRPr lang="en-US" sz="1300" dirty="0">
              <a:solidFill>
                <a:srgbClr val="4F81BD">
                  <a:lumMod val="75000"/>
                </a:srgbClr>
              </a:solidFill>
            </a:endParaRPr>
          </a:p>
        </p:txBody>
      </p:sp>
    </p:spTree>
    <p:extLst>
      <p:ext uri="{BB962C8B-B14F-4D97-AF65-F5344CB8AC3E}">
        <p14:creationId xmlns:p14="http://schemas.microsoft.com/office/powerpoint/2010/main" val="3282811483"/>
      </p:ext>
    </p:extLst>
  </p:cSld>
  <p:clrMapOvr>
    <a:masterClrMapping/>
  </p:clrMapOvr>
  <p:transition spd="med">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Date Placeholder 3"/>
          <p:cNvSpPr>
            <a:spLocks noGrp="1"/>
          </p:cNvSpPr>
          <p:nvPr>
            <p:ph type="dt" sz="half" idx="10"/>
          </p:nvPr>
        </p:nvSpPr>
        <p:spPr/>
        <p:txBody>
          <a:bodyPr/>
          <a:lstStyle>
            <a:lvl1pPr>
              <a:defRPr/>
            </a:lvl1pPr>
          </a:lstStyle>
          <a:p>
            <a:endParaRPr lang="en-MY">
              <a:solidFill>
                <a:prstClr val="black"/>
              </a:solidFill>
            </a:endParaRPr>
          </a:p>
        </p:txBody>
      </p:sp>
      <p:sp>
        <p:nvSpPr>
          <p:cNvPr id="5" name="Footer Placeholder 4"/>
          <p:cNvSpPr>
            <a:spLocks noGrp="1"/>
          </p:cNvSpPr>
          <p:nvPr>
            <p:ph type="ftr" sz="quarter" idx="11"/>
          </p:nvPr>
        </p:nvSpPr>
        <p:spPr/>
        <p:txBody>
          <a:bodyPr/>
          <a:lstStyle>
            <a:lvl1pPr>
              <a:defRPr/>
            </a:lvl1pPr>
          </a:lstStyle>
          <a:p>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fld id="{56969FB6-8607-469E-84BB-4E9214D062C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16892983"/>
      </p:ext>
    </p:extLst>
  </p:cSld>
  <p:clrMapOvr>
    <a:masterClrMapping/>
  </p:clrMapOvr>
  <p:transition spd="med">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2952" y="68853"/>
            <a:ext cx="2179458" cy="6027466"/>
          </a:xfrm>
        </p:spPr>
        <p:txBody>
          <a:bodyPr vert="eaVert"/>
          <a:lstStyle/>
          <a:p>
            <a:r>
              <a:rPr lang="en-AU" smtClean="0"/>
              <a:t>Click to edit Master title style</a:t>
            </a:r>
            <a:endParaRPr lang="en-AU"/>
          </a:p>
        </p:txBody>
      </p:sp>
      <p:sp>
        <p:nvSpPr>
          <p:cNvPr id="3" name="Vertical Text Placeholder 2"/>
          <p:cNvSpPr>
            <a:spLocks noGrp="1"/>
          </p:cNvSpPr>
          <p:nvPr>
            <p:ph type="body" orient="vert" idx="1"/>
          </p:nvPr>
        </p:nvSpPr>
        <p:spPr>
          <a:xfrm>
            <a:off x="274577" y="68853"/>
            <a:ext cx="6401086" cy="6027466"/>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Date Placeholder 3"/>
          <p:cNvSpPr>
            <a:spLocks noGrp="1"/>
          </p:cNvSpPr>
          <p:nvPr>
            <p:ph type="dt" sz="half" idx="10"/>
          </p:nvPr>
        </p:nvSpPr>
        <p:spPr/>
        <p:txBody>
          <a:bodyPr/>
          <a:lstStyle>
            <a:lvl1pPr>
              <a:defRPr/>
            </a:lvl1pPr>
          </a:lstStyle>
          <a:p>
            <a:endParaRPr lang="en-MY">
              <a:solidFill>
                <a:prstClr val="black"/>
              </a:solidFill>
            </a:endParaRPr>
          </a:p>
        </p:txBody>
      </p:sp>
      <p:sp>
        <p:nvSpPr>
          <p:cNvPr id="5" name="Footer Placeholder 4"/>
          <p:cNvSpPr>
            <a:spLocks noGrp="1"/>
          </p:cNvSpPr>
          <p:nvPr>
            <p:ph type="ftr" sz="quarter" idx="11"/>
          </p:nvPr>
        </p:nvSpPr>
        <p:spPr/>
        <p:txBody>
          <a:bodyPr/>
          <a:lstStyle>
            <a:lvl1pPr>
              <a:defRPr/>
            </a:lvl1pPr>
          </a:lstStyle>
          <a:p>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fld id="{56969FB6-8607-469E-84BB-4E9214D062C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14445085"/>
      </p:ext>
    </p:extLst>
  </p:cSld>
  <p:clrMapOvr>
    <a:masterClrMapping/>
  </p:clrMapOvr>
  <p:transition spd="med">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idx="10"/>
          </p:nvPr>
        </p:nvSpPr>
        <p:spPr>
          <a:ln/>
        </p:spPr>
        <p:txBody>
          <a:bodyPr/>
          <a:lstStyle>
            <a:lvl1pPr>
              <a:defRPr/>
            </a:lvl1pPr>
          </a:lstStyle>
          <a:p>
            <a:pPr>
              <a:defRPr/>
            </a:pPr>
            <a:endParaRPr lang="en-AU"/>
          </a:p>
        </p:txBody>
      </p:sp>
      <p:sp>
        <p:nvSpPr>
          <p:cNvPr id="5" name="Rectangle 6"/>
          <p:cNvSpPr>
            <a:spLocks noGrp="1" noChangeArrowheads="1"/>
          </p:cNvSpPr>
          <p:nvPr>
            <p:ph type="sldNum" idx="11"/>
          </p:nvPr>
        </p:nvSpPr>
        <p:spPr>
          <a:ln/>
        </p:spPr>
        <p:txBody>
          <a:bodyPr/>
          <a:lstStyle>
            <a:lvl1pPr>
              <a:defRPr/>
            </a:lvl1pPr>
          </a:lstStyle>
          <a:p>
            <a:pPr>
              <a:defRPr/>
            </a:pPr>
            <a:fld id="{6E2F31E8-C2E3-4D27-AD70-FDDBDCF3DD97}" type="slidenum">
              <a:rPr lang="en-AU"/>
              <a:pPr>
                <a:defRPr/>
              </a:pPr>
              <a:t>‹#›</a:t>
            </a:fld>
            <a:endParaRPr lang="en-AU"/>
          </a:p>
        </p:txBody>
      </p:sp>
    </p:spTree>
    <p:extLst>
      <p:ext uri="{BB962C8B-B14F-4D97-AF65-F5344CB8AC3E}">
        <p14:creationId xmlns:p14="http://schemas.microsoft.com/office/powerpoint/2010/main" val="2611430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idx="10"/>
          </p:nvPr>
        </p:nvSpPr>
        <p:spPr>
          <a:ln/>
        </p:spPr>
        <p:txBody>
          <a:bodyPr/>
          <a:lstStyle>
            <a:lvl1pPr>
              <a:defRPr/>
            </a:lvl1pPr>
          </a:lstStyle>
          <a:p>
            <a:pPr>
              <a:defRPr/>
            </a:pPr>
            <a:endParaRPr lang="en-AU"/>
          </a:p>
        </p:txBody>
      </p:sp>
      <p:sp>
        <p:nvSpPr>
          <p:cNvPr id="5" name="Rectangle 6"/>
          <p:cNvSpPr>
            <a:spLocks noGrp="1" noChangeArrowheads="1"/>
          </p:cNvSpPr>
          <p:nvPr>
            <p:ph type="sldNum" idx="11"/>
          </p:nvPr>
        </p:nvSpPr>
        <p:spPr>
          <a:ln/>
        </p:spPr>
        <p:txBody>
          <a:bodyPr/>
          <a:lstStyle>
            <a:lvl1pPr>
              <a:defRPr/>
            </a:lvl1pPr>
          </a:lstStyle>
          <a:p>
            <a:pPr>
              <a:defRPr/>
            </a:pPr>
            <a:fld id="{EE902175-88ED-4B66-9A48-19B5F21CB971}" type="slidenum">
              <a:rPr lang="en-AU"/>
              <a:pPr>
                <a:defRPr/>
              </a:pPr>
              <a:t>‹#›</a:t>
            </a:fld>
            <a:endParaRPr lang="en-AU"/>
          </a:p>
        </p:txBody>
      </p:sp>
    </p:spTree>
    <p:extLst>
      <p:ext uri="{BB962C8B-B14F-4D97-AF65-F5344CB8AC3E}">
        <p14:creationId xmlns:p14="http://schemas.microsoft.com/office/powerpoint/2010/main" val="3086767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idx="10"/>
          </p:nvPr>
        </p:nvSpPr>
        <p:spPr>
          <a:ln/>
        </p:spPr>
        <p:txBody>
          <a:bodyPr/>
          <a:lstStyle>
            <a:lvl1pPr>
              <a:defRPr/>
            </a:lvl1pPr>
          </a:lstStyle>
          <a:p>
            <a:pPr>
              <a:defRPr/>
            </a:pPr>
            <a:endParaRPr lang="en-AU"/>
          </a:p>
        </p:txBody>
      </p:sp>
      <p:sp>
        <p:nvSpPr>
          <p:cNvPr id="5" name="Rectangle 6"/>
          <p:cNvSpPr>
            <a:spLocks noGrp="1" noChangeArrowheads="1"/>
          </p:cNvSpPr>
          <p:nvPr>
            <p:ph type="sldNum" idx="11"/>
          </p:nvPr>
        </p:nvSpPr>
        <p:spPr>
          <a:ln/>
        </p:spPr>
        <p:txBody>
          <a:bodyPr/>
          <a:lstStyle>
            <a:lvl1pPr>
              <a:defRPr/>
            </a:lvl1pPr>
          </a:lstStyle>
          <a:p>
            <a:pPr>
              <a:defRPr/>
            </a:pPr>
            <a:fld id="{588EFD5B-929A-4DA8-9595-A4A77DF217DC}" type="slidenum">
              <a:rPr lang="en-AU"/>
              <a:pPr>
                <a:defRPr/>
              </a:pPr>
              <a:t>‹#›</a:t>
            </a:fld>
            <a:endParaRPr lang="en-AU"/>
          </a:p>
        </p:txBody>
      </p:sp>
    </p:spTree>
    <p:extLst>
      <p:ext uri="{BB962C8B-B14F-4D97-AF65-F5344CB8AC3E}">
        <p14:creationId xmlns:p14="http://schemas.microsoft.com/office/powerpoint/2010/main" val="26165087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68300" y="2146300"/>
            <a:ext cx="4130675" cy="3932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51375" y="2146300"/>
            <a:ext cx="4132263" cy="3932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idx="10"/>
          </p:nvPr>
        </p:nvSpPr>
        <p:spPr>
          <a:ln/>
        </p:spPr>
        <p:txBody>
          <a:bodyPr/>
          <a:lstStyle>
            <a:lvl1pPr>
              <a:defRPr/>
            </a:lvl1pPr>
          </a:lstStyle>
          <a:p>
            <a:pPr>
              <a:defRPr/>
            </a:pPr>
            <a:endParaRPr lang="en-AU"/>
          </a:p>
        </p:txBody>
      </p:sp>
      <p:sp>
        <p:nvSpPr>
          <p:cNvPr id="6" name="Rectangle 6"/>
          <p:cNvSpPr>
            <a:spLocks noGrp="1" noChangeArrowheads="1"/>
          </p:cNvSpPr>
          <p:nvPr>
            <p:ph type="sldNum" idx="11"/>
          </p:nvPr>
        </p:nvSpPr>
        <p:spPr>
          <a:ln/>
        </p:spPr>
        <p:txBody>
          <a:bodyPr/>
          <a:lstStyle>
            <a:lvl1pPr>
              <a:defRPr/>
            </a:lvl1pPr>
          </a:lstStyle>
          <a:p>
            <a:pPr>
              <a:defRPr/>
            </a:pPr>
            <a:fld id="{E5BFFD73-431A-4013-995D-B83055EBD70B}" type="slidenum">
              <a:rPr lang="en-AU"/>
              <a:pPr>
                <a:defRPr/>
              </a:pPr>
              <a:t>‹#›</a:t>
            </a:fld>
            <a:endParaRPr lang="en-AU"/>
          </a:p>
        </p:txBody>
      </p:sp>
    </p:spTree>
    <p:extLst>
      <p:ext uri="{BB962C8B-B14F-4D97-AF65-F5344CB8AC3E}">
        <p14:creationId xmlns:p14="http://schemas.microsoft.com/office/powerpoint/2010/main" val="3168261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idx="10"/>
          </p:nvPr>
        </p:nvSpPr>
        <p:spPr>
          <a:ln/>
        </p:spPr>
        <p:txBody>
          <a:bodyPr/>
          <a:lstStyle>
            <a:lvl1pPr>
              <a:defRPr/>
            </a:lvl1pPr>
          </a:lstStyle>
          <a:p>
            <a:pPr>
              <a:defRPr/>
            </a:pPr>
            <a:endParaRPr lang="en-AU"/>
          </a:p>
        </p:txBody>
      </p:sp>
      <p:sp>
        <p:nvSpPr>
          <p:cNvPr id="8" name="Rectangle 6"/>
          <p:cNvSpPr>
            <a:spLocks noGrp="1" noChangeArrowheads="1"/>
          </p:cNvSpPr>
          <p:nvPr>
            <p:ph type="sldNum" idx="11"/>
          </p:nvPr>
        </p:nvSpPr>
        <p:spPr>
          <a:ln/>
        </p:spPr>
        <p:txBody>
          <a:bodyPr/>
          <a:lstStyle>
            <a:lvl1pPr>
              <a:defRPr/>
            </a:lvl1pPr>
          </a:lstStyle>
          <a:p>
            <a:pPr>
              <a:defRPr/>
            </a:pPr>
            <a:fld id="{C38C90A6-C74A-4BDF-ADEF-25AA5DBFCE82}" type="slidenum">
              <a:rPr lang="en-AU"/>
              <a:pPr>
                <a:defRPr/>
              </a:pPr>
              <a:t>‹#›</a:t>
            </a:fld>
            <a:endParaRPr lang="en-AU"/>
          </a:p>
        </p:txBody>
      </p:sp>
    </p:spTree>
    <p:extLst>
      <p:ext uri="{BB962C8B-B14F-4D97-AF65-F5344CB8AC3E}">
        <p14:creationId xmlns:p14="http://schemas.microsoft.com/office/powerpoint/2010/main" val="4544372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idx="10"/>
          </p:nvPr>
        </p:nvSpPr>
        <p:spPr>
          <a:ln/>
        </p:spPr>
        <p:txBody>
          <a:bodyPr/>
          <a:lstStyle>
            <a:lvl1pPr>
              <a:defRPr/>
            </a:lvl1pPr>
          </a:lstStyle>
          <a:p>
            <a:pPr>
              <a:defRPr/>
            </a:pPr>
            <a:endParaRPr lang="en-AU"/>
          </a:p>
        </p:txBody>
      </p:sp>
      <p:sp>
        <p:nvSpPr>
          <p:cNvPr id="4" name="Rectangle 6"/>
          <p:cNvSpPr>
            <a:spLocks noGrp="1" noChangeArrowheads="1"/>
          </p:cNvSpPr>
          <p:nvPr>
            <p:ph type="sldNum" idx="11"/>
          </p:nvPr>
        </p:nvSpPr>
        <p:spPr>
          <a:ln/>
        </p:spPr>
        <p:txBody>
          <a:bodyPr/>
          <a:lstStyle>
            <a:lvl1pPr>
              <a:defRPr/>
            </a:lvl1pPr>
          </a:lstStyle>
          <a:p>
            <a:pPr>
              <a:defRPr/>
            </a:pPr>
            <a:fld id="{DEF5F678-B1CF-4BE6-8C85-83577AC70C9D}" type="slidenum">
              <a:rPr lang="en-AU"/>
              <a:pPr>
                <a:defRPr/>
              </a:pPr>
              <a:t>‹#›</a:t>
            </a:fld>
            <a:endParaRPr lang="en-AU"/>
          </a:p>
        </p:txBody>
      </p:sp>
    </p:spTree>
    <p:extLst>
      <p:ext uri="{BB962C8B-B14F-4D97-AF65-F5344CB8AC3E}">
        <p14:creationId xmlns:p14="http://schemas.microsoft.com/office/powerpoint/2010/main" val="36213809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idx="10"/>
          </p:nvPr>
        </p:nvSpPr>
        <p:spPr>
          <a:ln/>
        </p:spPr>
        <p:txBody>
          <a:bodyPr/>
          <a:lstStyle>
            <a:lvl1pPr>
              <a:defRPr/>
            </a:lvl1pPr>
          </a:lstStyle>
          <a:p>
            <a:pPr>
              <a:defRPr/>
            </a:pPr>
            <a:endParaRPr lang="en-AU"/>
          </a:p>
        </p:txBody>
      </p:sp>
      <p:sp>
        <p:nvSpPr>
          <p:cNvPr id="3" name="Rectangle 6"/>
          <p:cNvSpPr>
            <a:spLocks noGrp="1" noChangeArrowheads="1"/>
          </p:cNvSpPr>
          <p:nvPr>
            <p:ph type="sldNum" idx="11"/>
          </p:nvPr>
        </p:nvSpPr>
        <p:spPr>
          <a:ln/>
        </p:spPr>
        <p:txBody>
          <a:bodyPr/>
          <a:lstStyle>
            <a:lvl1pPr>
              <a:defRPr/>
            </a:lvl1pPr>
          </a:lstStyle>
          <a:p>
            <a:pPr>
              <a:defRPr/>
            </a:pPr>
            <a:fld id="{520BE586-5FBE-4C04-B4E3-4E049C6471D1}" type="slidenum">
              <a:rPr lang="en-AU"/>
              <a:pPr>
                <a:defRPr/>
              </a:pPr>
              <a:t>‹#›</a:t>
            </a:fld>
            <a:endParaRPr lang="en-AU"/>
          </a:p>
        </p:txBody>
      </p:sp>
    </p:spTree>
    <p:extLst>
      <p:ext uri="{BB962C8B-B14F-4D97-AF65-F5344CB8AC3E}">
        <p14:creationId xmlns:p14="http://schemas.microsoft.com/office/powerpoint/2010/main" val="13876771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idx="10"/>
          </p:nvPr>
        </p:nvSpPr>
        <p:spPr>
          <a:ln/>
        </p:spPr>
        <p:txBody>
          <a:bodyPr/>
          <a:lstStyle>
            <a:lvl1pPr>
              <a:defRPr/>
            </a:lvl1pPr>
          </a:lstStyle>
          <a:p>
            <a:pPr>
              <a:defRPr/>
            </a:pPr>
            <a:endParaRPr lang="en-AU"/>
          </a:p>
        </p:txBody>
      </p:sp>
      <p:sp>
        <p:nvSpPr>
          <p:cNvPr id="6" name="Rectangle 6"/>
          <p:cNvSpPr>
            <a:spLocks noGrp="1" noChangeArrowheads="1"/>
          </p:cNvSpPr>
          <p:nvPr>
            <p:ph type="sldNum" idx="11"/>
          </p:nvPr>
        </p:nvSpPr>
        <p:spPr>
          <a:ln/>
        </p:spPr>
        <p:txBody>
          <a:bodyPr/>
          <a:lstStyle>
            <a:lvl1pPr>
              <a:defRPr/>
            </a:lvl1pPr>
          </a:lstStyle>
          <a:p>
            <a:pPr>
              <a:defRPr/>
            </a:pPr>
            <a:fld id="{2401ADE8-63B0-437F-8BF5-A632302035B5}" type="slidenum">
              <a:rPr lang="en-AU"/>
              <a:pPr>
                <a:defRPr/>
              </a:pPr>
              <a:t>‹#›</a:t>
            </a:fld>
            <a:endParaRPr lang="en-AU"/>
          </a:p>
        </p:txBody>
      </p:sp>
    </p:spTree>
    <p:extLst>
      <p:ext uri="{BB962C8B-B14F-4D97-AF65-F5344CB8AC3E}">
        <p14:creationId xmlns:p14="http://schemas.microsoft.com/office/powerpoint/2010/main" val="19053565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idx="10"/>
          </p:nvPr>
        </p:nvSpPr>
        <p:spPr>
          <a:ln/>
        </p:spPr>
        <p:txBody>
          <a:bodyPr/>
          <a:lstStyle>
            <a:lvl1pPr>
              <a:defRPr/>
            </a:lvl1pPr>
          </a:lstStyle>
          <a:p>
            <a:pPr>
              <a:defRPr/>
            </a:pPr>
            <a:endParaRPr lang="en-AU"/>
          </a:p>
        </p:txBody>
      </p:sp>
      <p:sp>
        <p:nvSpPr>
          <p:cNvPr id="6" name="Rectangle 6"/>
          <p:cNvSpPr>
            <a:spLocks noGrp="1" noChangeArrowheads="1"/>
          </p:cNvSpPr>
          <p:nvPr>
            <p:ph type="sldNum" idx="11"/>
          </p:nvPr>
        </p:nvSpPr>
        <p:spPr>
          <a:ln/>
        </p:spPr>
        <p:txBody>
          <a:bodyPr/>
          <a:lstStyle>
            <a:lvl1pPr>
              <a:defRPr/>
            </a:lvl1pPr>
          </a:lstStyle>
          <a:p>
            <a:pPr>
              <a:defRPr/>
            </a:pPr>
            <a:fld id="{21849E42-7EBA-429F-B87D-D0E49FB9C50E}" type="slidenum">
              <a:rPr lang="en-AU"/>
              <a:pPr>
                <a:defRPr/>
              </a:pPr>
              <a:t>‹#›</a:t>
            </a:fld>
            <a:endParaRPr lang="en-AU"/>
          </a:p>
        </p:txBody>
      </p:sp>
    </p:spTree>
    <p:extLst>
      <p:ext uri="{BB962C8B-B14F-4D97-AF65-F5344CB8AC3E}">
        <p14:creationId xmlns:p14="http://schemas.microsoft.com/office/powerpoint/2010/main" val="3885447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idx="10"/>
          </p:nvPr>
        </p:nvSpPr>
        <p:spPr>
          <a:ln/>
        </p:spPr>
        <p:txBody>
          <a:bodyPr/>
          <a:lstStyle>
            <a:lvl1pPr>
              <a:defRPr/>
            </a:lvl1pPr>
          </a:lstStyle>
          <a:p>
            <a:pPr>
              <a:defRPr/>
            </a:pPr>
            <a:endParaRPr lang="en-AU"/>
          </a:p>
        </p:txBody>
      </p:sp>
      <p:sp>
        <p:nvSpPr>
          <p:cNvPr id="5" name="Rectangle 6"/>
          <p:cNvSpPr>
            <a:spLocks noGrp="1" noChangeArrowheads="1"/>
          </p:cNvSpPr>
          <p:nvPr>
            <p:ph type="sldNum" idx="11"/>
          </p:nvPr>
        </p:nvSpPr>
        <p:spPr>
          <a:ln/>
        </p:spPr>
        <p:txBody>
          <a:bodyPr/>
          <a:lstStyle>
            <a:lvl1pPr>
              <a:defRPr/>
            </a:lvl1pPr>
          </a:lstStyle>
          <a:p>
            <a:pPr>
              <a:defRPr/>
            </a:pPr>
            <a:fld id="{91198924-6858-47EC-B9E4-0FB7E991D2D6}" type="slidenum">
              <a:rPr lang="en-AU"/>
              <a:pPr>
                <a:defRPr/>
              </a:pPr>
              <a:t>‹#›</a:t>
            </a:fld>
            <a:endParaRPr lang="en-AU"/>
          </a:p>
        </p:txBody>
      </p:sp>
    </p:spTree>
    <p:extLst>
      <p:ext uri="{BB962C8B-B14F-4D97-AF65-F5344CB8AC3E}">
        <p14:creationId xmlns:p14="http://schemas.microsoft.com/office/powerpoint/2010/main" val="21435636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0200" y="1349375"/>
            <a:ext cx="2103438" cy="472916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368300" y="1349375"/>
            <a:ext cx="6159500" cy="4729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idx="10"/>
          </p:nvPr>
        </p:nvSpPr>
        <p:spPr>
          <a:ln/>
        </p:spPr>
        <p:txBody>
          <a:bodyPr/>
          <a:lstStyle>
            <a:lvl1pPr>
              <a:defRPr/>
            </a:lvl1pPr>
          </a:lstStyle>
          <a:p>
            <a:pPr>
              <a:defRPr/>
            </a:pPr>
            <a:endParaRPr lang="en-AU"/>
          </a:p>
        </p:txBody>
      </p:sp>
      <p:sp>
        <p:nvSpPr>
          <p:cNvPr id="5" name="Rectangle 6"/>
          <p:cNvSpPr>
            <a:spLocks noGrp="1" noChangeArrowheads="1"/>
          </p:cNvSpPr>
          <p:nvPr>
            <p:ph type="sldNum" idx="11"/>
          </p:nvPr>
        </p:nvSpPr>
        <p:spPr>
          <a:ln/>
        </p:spPr>
        <p:txBody>
          <a:bodyPr/>
          <a:lstStyle>
            <a:lvl1pPr>
              <a:defRPr/>
            </a:lvl1pPr>
          </a:lstStyle>
          <a:p>
            <a:pPr>
              <a:defRPr/>
            </a:pPr>
            <a:fld id="{422AA9FA-3EE3-441F-89F7-917111DE166E}" type="slidenum">
              <a:rPr lang="en-AU"/>
              <a:pPr>
                <a:defRPr/>
              </a:pPr>
              <a:t>‹#›</a:t>
            </a:fld>
            <a:endParaRPr lang="en-AU"/>
          </a:p>
        </p:txBody>
      </p:sp>
    </p:spTree>
    <p:extLst>
      <p:ext uri="{BB962C8B-B14F-4D97-AF65-F5344CB8AC3E}">
        <p14:creationId xmlns:p14="http://schemas.microsoft.com/office/powerpoint/2010/main" val="571097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Tree>
    <p:extLst>
      <p:ext uri="{BB962C8B-B14F-4D97-AF65-F5344CB8AC3E}">
        <p14:creationId xmlns:p14="http://schemas.microsoft.com/office/powerpoint/2010/main" val="39351598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9758244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470585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68300" y="2146300"/>
            <a:ext cx="4140200" cy="3949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60900" y="2146300"/>
            <a:ext cx="4140200" cy="3949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6780852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4015071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949228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9984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189806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14365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4745655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3850" y="520700"/>
            <a:ext cx="2127250" cy="55753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292100" y="520700"/>
            <a:ext cx="6229350" cy="5575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119188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7.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DB8C76-8DE6-4146-B36D-FDE898C1C71D}" type="datetimeFigureOut">
              <a:rPr lang="en-US" smtClean="0"/>
              <a:t>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23503D-B020-AF41-8DCB-08B0448C4311}" type="slidenum">
              <a:rPr lang="en-US" smtClean="0"/>
              <a:t>‹#›</a:t>
            </a:fld>
            <a:endParaRPr lang="en-US"/>
          </a:p>
        </p:txBody>
      </p:sp>
      <p:pic>
        <p:nvPicPr>
          <p:cNvPr id="9" name="Picture 8" descr="AOASG_cmyk_footer.pdf"/>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87400" y="6126163"/>
            <a:ext cx="7556500" cy="736600"/>
          </a:xfrm>
          <a:prstGeom prst="rect">
            <a:avLst/>
          </a:prstGeom>
        </p:spPr>
      </p:pic>
      <p:pic>
        <p:nvPicPr>
          <p:cNvPr id="8" name="Picture 7" descr="open-access-logo.png"/>
          <p:cNvPicPr>
            <a:picLocks noChangeAspect="1"/>
          </p:cNvPicPr>
          <p:nvPr userDrawn="1"/>
        </p:nvPicPr>
        <p:blipFill>
          <a:blip r:embed="rId14">
            <a:alphaModFix amt="40000"/>
            <a:extLst>
              <a:ext uri="{28A0092B-C50C-407E-A947-70E740481C1C}">
                <a14:useLocalDpi xmlns:a14="http://schemas.microsoft.com/office/drawing/2010/main" val="0"/>
              </a:ext>
            </a:extLst>
          </a:blip>
          <a:stretch>
            <a:fillRect/>
          </a:stretch>
        </p:blipFill>
        <p:spPr>
          <a:xfrm>
            <a:off x="3525255" y="2086877"/>
            <a:ext cx="2090286" cy="2957952"/>
          </a:xfrm>
          <a:prstGeom prst="rect">
            <a:avLst/>
          </a:prstGeom>
        </p:spPr>
      </p:pic>
    </p:spTree>
    <p:extLst>
      <p:ext uri="{BB962C8B-B14F-4D97-AF65-F5344CB8AC3E}">
        <p14:creationId xmlns:p14="http://schemas.microsoft.com/office/powerpoint/2010/main" val="3382037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1531" y="68853"/>
            <a:ext cx="7550879" cy="826230"/>
          </a:xfrm>
          <a:prstGeom prst="rect">
            <a:avLst/>
          </a:prstGeom>
          <a:noFill/>
          <a:ln w="9525">
            <a:noFill/>
            <a:miter lim="800000"/>
            <a:headEnd/>
            <a:tailEnd/>
          </a:ln>
          <a:effectLst/>
        </p:spPr>
        <p:txBody>
          <a:bodyPr vert="horz" wrap="square" lIns="91436" tIns="45718" rIns="91436" bIns="45718" numCol="1" anchor="ctr" anchorCtr="0" compatLnSpc="1">
            <a:prstTxWarp prst="textNoShape">
              <a:avLst/>
            </a:prstTxWarp>
          </a:bodyPr>
          <a:lstStyle/>
          <a:p>
            <a:pPr lvl="0"/>
            <a:r>
              <a:rPr lang="en-AU" smtClean="0"/>
              <a:t>Click to edit Master title style</a:t>
            </a:r>
          </a:p>
        </p:txBody>
      </p:sp>
      <p:sp>
        <p:nvSpPr>
          <p:cNvPr id="1027" name="Rectangle 3"/>
          <p:cNvSpPr>
            <a:spLocks noGrp="1" noChangeArrowheads="1"/>
          </p:cNvSpPr>
          <p:nvPr>
            <p:ph type="body" idx="1"/>
          </p:nvPr>
        </p:nvSpPr>
        <p:spPr bwMode="auto">
          <a:xfrm>
            <a:off x="274577" y="1377051"/>
            <a:ext cx="8649189" cy="4719268"/>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686443" y="6248368"/>
            <a:ext cx="1904881" cy="457583"/>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defTabSz="915001" eaLnBrk="1" hangingPunct="1">
              <a:defRPr sz="1300"/>
            </a:lvl1pPr>
          </a:lstStyle>
          <a:p>
            <a:endParaRPr lang="en-US">
              <a:solidFill>
                <a:prstClr val="black"/>
              </a:solidFill>
            </a:endParaRPr>
          </a:p>
        </p:txBody>
      </p:sp>
      <p:sp>
        <p:nvSpPr>
          <p:cNvPr id="1029" name="Rectangle 5"/>
          <p:cNvSpPr>
            <a:spLocks noGrp="1" noChangeArrowheads="1"/>
          </p:cNvSpPr>
          <p:nvPr>
            <p:ph type="ftr" sz="quarter" idx="3"/>
          </p:nvPr>
        </p:nvSpPr>
        <p:spPr bwMode="auto">
          <a:xfrm>
            <a:off x="3124748" y="6248368"/>
            <a:ext cx="2894504" cy="457583"/>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defTabSz="915001" eaLnBrk="1" hangingPunct="1">
              <a:defRPr sz="1300"/>
            </a:lvl1pPr>
          </a:lstStyle>
          <a:p>
            <a:endParaRPr lang="en-US">
              <a:solidFill>
                <a:prstClr val="black"/>
              </a:solidFill>
            </a:endParaRPr>
          </a:p>
        </p:txBody>
      </p:sp>
      <p:sp>
        <p:nvSpPr>
          <p:cNvPr id="1030" name="Rectangle 6"/>
          <p:cNvSpPr>
            <a:spLocks noGrp="1" noChangeArrowheads="1"/>
          </p:cNvSpPr>
          <p:nvPr>
            <p:ph type="sldNum" sz="quarter" idx="4"/>
          </p:nvPr>
        </p:nvSpPr>
        <p:spPr bwMode="auto">
          <a:xfrm>
            <a:off x="6552676" y="6248368"/>
            <a:ext cx="1904881" cy="457583"/>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defTabSz="915001" eaLnBrk="1" hangingPunct="1">
              <a:defRPr sz="1300"/>
            </a:lvl1pPr>
          </a:lstStyle>
          <a:p>
            <a:fld id="{56969FB6-8607-469E-84BB-4E9214D062C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68838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ipe dir="r"/>
  </p:transition>
  <p:hf hdr="0" ftr="0" dt="0"/>
  <p:txStyles>
    <p:titleStyle>
      <a:lvl1pPr algn="l" defTabSz="915001" rtl="0" eaLnBrk="1" fontAlgn="base" hangingPunct="1">
        <a:spcBef>
          <a:spcPct val="0"/>
        </a:spcBef>
        <a:spcAft>
          <a:spcPct val="0"/>
        </a:spcAft>
        <a:defRPr sz="3600" b="1">
          <a:solidFill>
            <a:schemeClr val="tx2"/>
          </a:solidFill>
          <a:latin typeface="+mj-lt"/>
          <a:ea typeface="+mj-ea"/>
          <a:cs typeface="+mj-cs"/>
        </a:defRPr>
      </a:lvl1pPr>
      <a:lvl2pPr algn="l" defTabSz="915001" rtl="0" eaLnBrk="1" fontAlgn="base" hangingPunct="1">
        <a:spcBef>
          <a:spcPct val="0"/>
        </a:spcBef>
        <a:spcAft>
          <a:spcPct val="0"/>
        </a:spcAft>
        <a:defRPr sz="3600" b="1">
          <a:solidFill>
            <a:schemeClr val="tx2"/>
          </a:solidFill>
          <a:latin typeface="Arial" charset="0"/>
        </a:defRPr>
      </a:lvl2pPr>
      <a:lvl3pPr algn="l" defTabSz="915001" rtl="0" eaLnBrk="1" fontAlgn="base" hangingPunct="1">
        <a:spcBef>
          <a:spcPct val="0"/>
        </a:spcBef>
        <a:spcAft>
          <a:spcPct val="0"/>
        </a:spcAft>
        <a:defRPr sz="3600" b="1">
          <a:solidFill>
            <a:schemeClr val="tx2"/>
          </a:solidFill>
          <a:latin typeface="Arial" charset="0"/>
        </a:defRPr>
      </a:lvl3pPr>
      <a:lvl4pPr algn="l" defTabSz="915001" rtl="0" eaLnBrk="1" fontAlgn="base" hangingPunct="1">
        <a:spcBef>
          <a:spcPct val="0"/>
        </a:spcBef>
        <a:spcAft>
          <a:spcPct val="0"/>
        </a:spcAft>
        <a:defRPr sz="3600" b="1">
          <a:solidFill>
            <a:schemeClr val="tx2"/>
          </a:solidFill>
          <a:latin typeface="Arial" charset="0"/>
        </a:defRPr>
      </a:lvl4pPr>
      <a:lvl5pPr algn="l" defTabSz="915001" rtl="0" eaLnBrk="1" fontAlgn="base" hangingPunct="1">
        <a:spcBef>
          <a:spcPct val="0"/>
        </a:spcBef>
        <a:spcAft>
          <a:spcPct val="0"/>
        </a:spcAft>
        <a:defRPr sz="3600" b="1">
          <a:solidFill>
            <a:schemeClr val="tx2"/>
          </a:solidFill>
          <a:latin typeface="Arial" charset="0"/>
        </a:defRPr>
      </a:lvl5pPr>
      <a:lvl6pPr marL="412394" algn="l" defTabSz="915001" rtl="0" eaLnBrk="1" fontAlgn="base" hangingPunct="1">
        <a:spcBef>
          <a:spcPct val="0"/>
        </a:spcBef>
        <a:spcAft>
          <a:spcPct val="0"/>
        </a:spcAft>
        <a:defRPr sz="3600" b="1">
          <a:solidFill>
            <a:schemeClr val="tx2"/>
          </a:solidFill>
          <a:latin typeface="Arial" charset="0"/>
        </a:defRPr>
      </a:lvl6pPr>
      <a:lvl7pPr marL="824789" algn="l" defTabSz="915001" rtl="0" eaLnBrk="1" fontAlgn="base" hangingPunct="1">
        <a:spcBef>
          <a:spcPct val="0"/>
        </a:spcBef>
        <a:spcAft>
          <a:spcPct val="0"/>
        </a:spcAft>
        <a:defRPr sz="3600" b="1">
          <a:solidFill>
            <a:schemeClr val="tx2"/>
          </a:solidFill>
          <a:latin typeface="Arial" charset="0"/>
        </a:defRPr>
      </a:lvl7pPr>
      <a:lvl8pPr marL="1237183" algn="l" defTabSz="915001" rtl="0" eaLnBrk="1" fontAlgn="base" hangingPunct="1">
        <a:spcBef>
          <a:spcPct val="0"/>
        </a:spcBef>
        <a:spcAft>
          <a:spcPct val="0"/>
        </a:spcAft>
        <a:defRPr sz="3600" b="1">
          <a:solidFill>
            <a:schemeClr val="tx2"/>
          </a:solidFill>
          <a:latin typeface="Arial" charset="0"/>
        </a:defRPr>
      </a:lvl8pPr>
      <a:lvl9pPr marL="1649578" algn="l" defTabSz="915001" rtl="0" eaLnBrk="1" fontAlgn="base" hangingPunct="1">
        <a:spcBef>
          <a:spcPct val="0"/>
        </a:spcBef>
        <a:spcAft>
          <a:spcPct val="0"/>
        </a:spcAft>
        <a:defRPr sz="3600" b="1">
          <a:solidFill>
            <a:schemeClr val="tx2"/>
          </a:solidFill>
          <a:latin typeface="Arial" charset="0"/>
        </a:defRPr>
      </a:lvl9pPr>
    </p:titleStyle>
    <p:bodyStyle>
      <a:lvl1pPr marL="342231" indent="-342231" algn="l" defTabSz="915001" rtl="0" eaLnBrk="1" fontAlgn="base" hangingPunct="1">
        <a:spcBef>
          <a:spcPct val="20000"/>
        </a:spcBef>
        <a:spcAft>
          <a:spcPct val="0"/>
        </a:spcAft>
        <a:buChar char="•"/>
        <a:defRPr sz="2900">
          <a:solidFill>
            <a:schemeClr val="tx1"/>
          </a:solidFill>
          <a:latin typeface="+mn-lt"/>
          <a:ea typeface="+mn-ea"/>
          <a:cs typeface="+mn-cs"/>
        </a:defRPr>
      </a:lvl1pPr>
      <a:lvl2pPr marL="743170" indent="-286385" algn="l" defTabSz="915001" rtl="0" eaLnBrk="1" fontAlgn="base" hangingPunct="1">
        <a:spcBef>
          <a:spcPct val="20000"/>
        </a:spcBef>
        <a:spcAft>
          <a:spcPct val="0"/>
        </a:spcAft>
        <a:buChar char="–"/>
        <a:defRPr sz="2500">
          <a:solidFill>
            <a:schemeClr val="tx1"/>
          </a:solidFill>
          <a:latin typeface="+mn-lt"/>
        </a:defRPr>
      </a:lvl2pPr>
      <a:lvl3pPr marL="1142676" indent="-227677" algn="l" defTabSz="915001" rtl="0" eaLnBrk="1" fontAlgn="base" hangingPunct="1">
        <a:spcBef>
          <a:spcPct val="20000"/>
        </a:spcBef>
        <a:spcAft>
          <a:spcPct val="0"/>
        </a:spcAft>
        <a:buChar char="•"/>
        <a:defRPr sz="2200">
          <a:solidFill>
            <a:schemeClr val="tx1"/>
          </a:solidFill>
          <a:latin typeface="+mn-lt"/>
        </a:defRPr>
      </a:lvl3pPr>
      <a:lvl4pPr marL="1599461" indent="-227677" algn="l" defTabSz="915001" rtl="0" eaLnBrk="1" fontAlgn="base" hangingPunct="1">
        <a:spcBef>
          <a:spcPct val="20000"/>
        </a:spcBef>
        <a:spcAft>
          <a:spcPct val="0"/>
        </a:spcAft>
        <a:buChar char="–"/>
        <a:defRPr sz="1800">
          <a:solidFill>
            <a:schemeClr val="tx1"/>
          </a:solidFill>
          <a:latin typeface="+mn-lt"/>
        </a:defRPr>
      </a:lvl4pPr>
      <a:lvl5pPr marL="2057677" indent="-229108" algn="l" defTabSz="915001" rtl="0" eaLnBrk="1" fontAlgn="base" hangingPunct="1">
        <a:spcBef>
          <a:spcPct val="20000"/>
        </a:spcBef>
        <a:spcAft>
          <a:spcPct val="0"/>
        </a:spcAft>
        <a:buChar char="»"/>
        <a:defRPr sz="1800">
          <a:solidFill>
            <a:schemeClr val="tx1"/>
          </a:solidFill>
          <a:latin typeface="+mn-lt"/>
        </a:defRPr>
      </a:lvl5pPr>
      <a:lvl6pPr marL="2470071" indent="-229108" algn="l" defTabSz="915001" rtl="0" eaLnBrk="1" fontAlgn="base" hangingPunct="1">
        <a:spcBef>
          <a:spcPct val="20000"/>
        </a:spcBef>
        <a:spcAft>
          <a:spcPct val="0"/>
        </a:spcAft>
        <a:buChar char="»"/>
        <a:defRPr sz="1800">
          <a:solidFill>
            <a:schemeClr val="tx1"/>
          </a:solidFill>
          <a:latin typeface="+mn-lt"/>
        </a:defRPr>
      </a:lvl6pPr>
      <a:lvl7pPr marL="2882465" indent="-229108" algn="l" defTabSz="915001" rtl="0" eaLnBrk="1" fontAlgn="base" hangingPunct="1">
        <a:spcBef>
          <a:spcPct val="20000"/>
        </a:spcBef>
        <a:spcAft>
          <a:spcPct val="0"/>
        </a:spcAft>
        <a:buChar char="»"/>
        <a:defRPr sz="1800">
          <a:solidFill>
            <a:schemeClr val="tx1"/>
          </a:solidFill>
          <a:latin typeface="+mn-lt"/>
        </a:defRPr>
      </a:lvl7pPr>
      <a:lvl8pPr marL="3294860" indent="-229108" algn="l" defTabSz="915001" rtl="0" eaLnBrk="1" fontAlgn="base" hangingPunct="1">
        <a:spcBef>
          <a:spcPct val="20000"/>
        </a:spcBef>
        <a:spcAft>
          <a:spcPct val="0"/>
        </a:spcAft>
        <a:buChar char="»"/>
        <a:defRPr sz="1800">
          <a:solidFill>
            <a:schemeClr val="tx1"/>
          </a:solidFill>
          <a:latin typeface="+mn-lt"/>
        </a:defRPr>
      </a:lvl8pPr>
      <a:lvl9pPr marL="3707254" indent="-229108" algn="l" defTabSz="915001"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24789" rtl="0" eaLnBrk="1" latinLnBrk="0" hangingPunct="1">
        <a:defRPr sz="1600" kern="1200">
          <a:solidFill>
            <a:schemeClr val="tx1"/>
          </a:solidFill>
          <a:latin typeface="+mn-lt"/>
          <a:ea typeface="+mn-ea"/>
          <a:cs typeface="+mn-cs"/>
        </a:defRPr>
      </a:lvl1pPr>
      <a:lvl2pPr marL="412394" algn="l" defTabSz="824789" rtl="0" eaLnBrk="1" latinLnBrk="0" hangingPunct="1">
        <a:defRPr sz="1600" kern="1200">
          <a:solidFill>
            <a:schemeClr val="tx1"/>
          </a:solidFill>
          <a:latin typeface="+mn-lt"/>
          <a:ea typeface="+mn-ea"/>
          <a:cs typeface="+mn-cs"/>
        </a:defRPr>
      </a:lvl2pPr>
      <a:lvl3pPr marL="824789" algn="l" defTabSz="824789" rtl="0" eaLnBrk="1" latinLnBrk="0" hangingPunct="1">
        <a:defRPr sz="1600" kern="1200">
          <a:solidFill>
            <a:schemeClr val="tx1"/>
          </a:solidFill>
          <a:latin typeface="+mn-lt"/>
          <a:ea typeface="+mn-ea"/>
          <a:cs typeface="+mn-cs"/>
        </a:defRPr>
      </a:lvl3pPr>
      <a:lvl4pPr marL="1237183" algn="l" defTabSz="824789" rtl="0" eaLnBrk="1" latinLnBrk="0" hangingPunct="1">
        <a:defRPr sz="1600" kern="1200">
          <a:solidFill>
            <a:schemeClr val="tx1"/>
          </a:solidFill>
          <a:latin typeface="+mn-lt"/>
          <a:ea typeface="+mn-ea"/>
          <a:cs typeface="+mn-cs"/>
        </a:defRPr>
      </a:lvl4pPr>
      <a:lvl5pPr marL="1649578" algn="l" defTabSz="824789" rtl="0" eaLnBrk="1" latinLnBrk="0" hangingPunct="1">
        <a:defRPr sz="1600" kern="1200">
          <a:solidFill>
            <a:schemeClr val="tx1"/>
          </a:solidFill>
          <a:latin typeface="+mn-lt"/>
          <a:ea typeface="+mn-ea"/>
          <a:cs typeface="+mn-cs"/>
        </a:defRPr>
      </a:lvl5pPr>
      <a:lvl6pPr marL="2061972" algn="l" defTabSz="824789" rtl="0" eaLnBrk="1" latinLnBrk="0" hangingPunct="1">
        <a:defRPr sz="1600" kern="1200">
          <a:solidFill>
            <a:schemeClr val="tx1"/>
          </a:solidFill>
          <a:latin typeface="+mn-lt"/>
          <a:ea typeface="+mn-ea"/>
          <a:cs typeface="+mn-cs"/>
        </a:defRPr>
      </a:lvl6pPr>
      <a:lvl7pPr marL="2474366" algn="l" defTabSz="824789" rtl="0" eaLnBrk="1" latinLnBrk="0" hangingPunct="1">
        <a:defRPr sz="1600" kern="1200">
          <a:solidFill>
            <a:schemeClr val="tx1"/>
          </a:solidFill>
          <a:latin typeface="+mn-lt"/>
          <a:ea typeface="+mn-ea"/>
          <a:cs typeface="+mn-cs"/>
        </a:defRPr>
      </a:lvl7pPr>
      <a:lvl8pPr marL="2886761" algn="l" defTabSz="824789" rtl="0" eaLnBrk="1" latinLnBrk="0" hangingPunct="1">
        <a:defRPr sz="1600" kern="1200">
          <a:solidFill>
            <a:schemeClr val="tx1"/>
          </a:solidFill>
          <a:latin typeface="+mn-lt"/>
          <a:ea typeface="+mn-ea"/>
          <a:cs typeface="+mn-cs"/>
        </a:defRPr>
      </a:lvl8pPr>
      <a:lvl9pPr marL="3299155" algn="l" defTabSz="824789"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3"/>
          <a:srcRect/>
          <a:stretch>
            <a:fillRect/>
          </a:stretch>
        </p:blipFill>
        <p:spPr bwMode="auto">
          <a:xfrm>
            <a:off x="0" y="-1588"/>
            <a:ext cx="9145588" cy="6862763"/>
          </a:xfrm>
          <a:prstGeom prst="rect">
            <a:avLst/>
          </a:prstGeom>
          <a:noFill/>
          <a:ln w="9525">
            <a:noFill/>
            <a:round/>
            <a:headEnd/>
            <a:tailEnd/>
          </a:ln>
        </p:spPr>
      </p:pic>
      <p:sp>
        <p:nvSpPr>
          <p:cNvPr id="1027" name="Rectangle 2"/>
          <p:cNvSpPr>
            <a:spLocks noGrp="1" noChangeArrowheads="1"/>
          </p:cNvSpPr>
          <p:nvPr>
            <p:ph type="title"/>
          </p:nvPr>
        </p:nvSpPr>
        <p:spPr bwMode="auto">
          <a:xfrm>
            <a:off x="368300" y="1349375"/>
            <a:ext cx="8415338" cy="641350"/>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8" name="Rectangle 3"/>
          <p:cNvSpPr>
            <a:spLocks noGrp="1" noChangeArrowheads="1"/>
          </p:cNvSpPr>
          <p:nvPr>
            <p:ph type="body" idx="1"/>
          </p:nvPr>
        </p:nvSpPr>
        <p:spPr bwMode="auto">
          <a:xfrm>
            <a:off x="368300" y="2146300"/>
            <a:ext cx="8415338" cy="3932238"/>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052" name="Rectangle 4"/>
          <p:cNvSpPr>
            <a:spLocks noGrp="1" noChangeArrowheads="1"/>
          </p:cNvSpPr>
          <p:nvPr>
            <p:ph type="dt"/>
          </p:nvPr>
        </p:nvSpPr>
        <p:spPr bwMode="auto">
          <a:xfrm>
            <a:off x="368300" y="6248400"/>
            <a:ext cx="1887538" cy="5191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buClr>
                <a:srgbClr val="000000"/>
              </a:buClr>
              <a:buSzPct val="100000"/>
              <a:buFont typeface="Times New Roman" pitchFamily="18" charset="0"/>
              <a:buNone/>
              <a:defRPr sz="1400">
                <a:solidFill>
                  <a:srgbClr val="000000"/>
                </a:solidFill>
                <a:latin typeface="+mn-lt"/>
                <a:ea typeface="+mn-ea"/>
              </a:defRPr>
            </a:lvl1pPr>
          </a:lstStyle>
          <a:p>
            <a:pPr fontAlgn="base">
              <a:spcBef>
                <a:spcPct val="0"/>
              </a:spcBef>
              <a:spcAft>
                <a:spcPct val="0"/>
              </a:spcAft>
              <a:defRPr/>
            </a:pPr>
            <a:endParaRPr lang="en-AU"/>
          </a:p>
        </p:txBody>
      </p:sp>
      <p:sp>
        <p:nvSpPr>
          <p:cNvPr id="2053" name="Text Box 5"/>
          <p:cNvSpPr txBox="1">
            <a:spLocks noChangeArrowheads="1"/>
          </p:cNvSpPr>
          <p:nvPr/>
        </p:nvSpPr>
        <p:spPr bwMode="auto">
          <a:xfrm>
            <a:off x="3124200" y="6248400"/>
            <a:ext cx="2895600" cy="460375"/>
          </a:xfrm>
          <a:prstGeom prst="rect">
            <a:avLst/>
          </a:prstGeom>
          <a:noFill/>
          <a:ln w="9525">
            <a:noFill/>
            <a:round/>
            <a:headEnd/>
            <a:tailEnd/>
          </a:ln>
          <a:effectLst/>
        </p:spPr>
        <p:txBody>
          <a:bodyPr wrap="none" anchor="ctr"/>
          <a:lstStyle/>
          <a:p>
            <a:pPr defTabSz="449263" fontAlgn="base">
              <a:spcBef>
                <a:spcPct val="0"/>
              </a:spcBef>
              <a:spcAft>
                <a:spcPct val="0"/>
              </a:spcAft>
              <a:buClr>
                <a:srgbClr val="000000"/>
              </a:buClr>
              <a:buSzPct val="100000"/>
              <a:buFont typeface="Times New Roman" charset="0"/>
              <a:buNone/>
              <a:defRPr/>
            </a:pPr>
            <a:endParaRPr lang="en-US" sz="2400">
              <a:solidFill>
                <a:srgbClr val="FFFFFF"/>
              </a:solidFill>
              <a:latin typeface="Arial" charset="0"/>
            </a:endParaRPr>
          </a:p>
        </p:txBody>
      </p:sp>
      <p:sp>
        <p:nvSpPr>
          <p:cNvPr id="2054" name="Rectangle 6"/>
          <p:cNvSpPr>
            <a:spLocks noGrp="1" noChangeArrowheads="1"/>
          </p:cNvSpPr>
          <p:nvPr>
            <p:ph type="sldNum"/>
          </p:nvPr>
        </p:nvSpPr>
        <p:spPr bwMode="auto">
          <a:xfrm>
            <a:off x="6896100" y="6248400"/>
            <a:ext cx="1887538" cy="4397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Clr>
                <a:srgbClr val="000000"/>
              </a:buClr>
              <a:buSzPct val="100000"/>
              <a:buFont typeface="Times New Roman" pitchFamily="18" charset="0"/>
              <a:buNone/>
              <a:defRPr sz="1400">
                <a:solidFill>
                  <a:srgbClr val="000000"/>
                </a:solidFill>
                <a:latin typeface="+mn-lt"/>
                <a:ea typeface="+mn-ea"/>
              </a:defRPr>
            </a:lvl1pPr>
          </a:lstStyle>
          <a:p>
            <a:pPr fontAlgn="base">
              <a:spcBef>
                <a:spcPct val="0"/>
              </a:spcBef>
              <a:spcAft>
                <a:spcPct val="0"/>
              </a:spcAft>
              <a:defRPr/>
            </a:pPr>
            <a:fld id="{54377E4B-3E9C-4954-9274-0A195945B7DF}" type="slidenum">
              <a:rPr lang="en-AU"/>
              <a:pPr fontAlgn="base">
                <a:spcBef>
                  <a:spcPct val="0"/>
                </a:spcBef>
                <a:spcAft>
                  <a:spcPct val="0"/>
                </a:spcAft>
                <a:defRPr/>
              </a:pPr>
              <a:t>‹#›</a:t>
            </a:fld>
            <a:endParaRPr lang="en-AU"/>
          </a:p>
        </p:txBody>
      </p:sp>
      <p:pic>
        <p:nvPicPr>
          <p:cNvPr id="1032" name="Picture 7"/>
          <p:cNvPicPr>
            <a:picLocks noChangeAspect="1" noChangeArrowheads="1"/>
          </p:cNvPicPr>
          <p:nvPr/>
        </p:nvPicPr>
        <p:blipFill>
          <a:blip r:embed="rId13"/>
          <a:srcRect/>
          <a:stretch>
            <a:fillRect/>
          </a:stretch>
        </p:blipFill>
        <p:spPr bwMode="auto">
          <a:xfrm>
            <a:off x="0" y="-1588"/>
            <a:ext cx="9145588" cy="6862763"/>
          </a:xfrm>
          <a:prstGeom prst="rect">
            <a:avLst/>
          </a:prstGeom>
          <a:noFill/>
          <a:ln w="9525">
            <a:noFill/>
            <a:round/>
            <a:headEnd/>
            <a:tailEnd/>
          </a:ln>
        </p:spPr>
      </p:pic>
    </p:spTree>
    <p:extLst>
      <p:ext uri="{BB962C8B-B14F-4D97-AF65-F5344CB8AC3E}">
        <p14:creationId xmlns:p14="http://schemas.microsoft.com/office/powerpoint/2010/main" val="3772218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itchFamily="18" charset="0"/>
        <a:defRPr sz="3600">
          <a:solidFill>
            <a:srgbClr val="000000"/>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2pPr>
      <a:lvl3pPr algn="l" defTabSz="449263" rtl="0" eaLnBrk="0" fontAlgn="base" hangingPunct="0">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3pPr>
      <a:lvl4pPr algn="l" defTabSz="449263" rtl="0" eaLnBrk="0" fontAlgn="base" hangingPunct="0">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4pPr>
      <a:lvl5pPr algn="l" defTabSz="449263" rtl="0" eaLnBrk="0" fontAlgn="base" hangingPunct="0">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5pPr>
      <a:lvl6pPr marL="457200" algn="l" defTabSz="449263" rtl="0" fontAlgn="base">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6pPr>
      <a:lvl7pPr marL="914400" algn="l" defTabSz="449263" rtl="0" fontAlgn="base">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7pPr>
      <a:lvl8pPr marL="1371600" algn="l" defTabSz="449263" rtl="0" fontAlgn="base">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8pPr>
      <a:lvl9pPr marL="1828800" algn="l" defTabSz="449263" rtl="0" fontAlgn="base">
        <a:spcBef>
          <a:spcPct val="0"/>
        </a:spcBef>
        <a:spcAft>
          <a:spcPct val="0"/>
        </a:spcAft>
        <a:buClr>
          <a:srgbClr val="000000"/>
        </a:buClr>
        <a:buSzPct val="100000"/>
        <a:buFont typeface="Times New Roman" pitchFamily="18" charset="0"/>
        <a:defRPr sz="3600">
          <a:solidFill>
            <a:srgbClr val="000000"/>
          </a:solidFill>
          <a:latin typeface="Calibri" pitchFamily="34" charset="0"/>
          <a:ea typeface="ヒラギノ角ゴ Pro W3" charset="-128"/>
        </a:defRPr>
      </a:lvl9pPr>
    </p:titleStyle>
    <p:bodyStyle>
      <a:lvl1pPr marL="342900" indent="-342900" algn="l" defTabSz="449263" rtl="0" eaLnBrk="0" fontAlgn="base" hangingPunct="0">
        <a:spcBef>
          <a:spcPts val="750"/>
        </a:spcBef>
        <a:spcAft>
          <a:spcPct val="0"/>
        </a:spcAft>
        <a:buClr>
          <a:srgbClr val="000000"/>
        </a:buClr>
        <a:buSzPct val="100000"/>
        <a:buFont typeface="Times New Roman" pitchFamily="18" charset="0"/>
        <a:defRPr sz="3000">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defRPr>
      </a:lvl2pPr>
      <a:lvl3pPr marL="1143000" indent="-228600" algn="l" defTabSz="449263" rtl="0" eaLnBrk="0" fontAlgn="base" hangingPunct="0">
        <a:spcBef>
          <a:spcPts val="450"/>
        </a:spcBef>
        <a:spcAft>
          <a:spcPct val="0"/>
        </a:spcAft>
        <a:buClr>
          <a:srgbClr val="000000"/>
        </a:buClr>
        <a:buSzPct val="100000"/>
        <a:buFont typeface="Times New Roman" pitchFamily="18" charset="0"/>
        <a:defRPr>
          <a:solidFill>
            <a:srgbClr val="000000"/>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1" descr="9116 MUN ANDS PowerPoint_FA04"/>
          <p:cNvPicPr>
            <a:picLocks noChangeAspect="1" noChangeArrowheads="1"/>
          </p:cNvPicPr>
          <p:nvPr/>
        </p:nvPicPr>
        <p:blipFill>
          <a:blip r:embed="rId13"/>
          <a:srcRect/>
          <a:stretch>
            <a:fillRect/>
          </a:stretch>
        </p:blipFill>
        <p:spPr bwMode="auto">
          <a:xfrm>
            <a:off x="0" y="-1144588"/>
            <a:ext cx="9145588" cy="6862763"/>
          </a:xfrm>
          <a:prstGeom prst="rect">
            <a:avLst/>
          </a:prstGeom>
          <a:noFill/>
          <a:ln w="9525">
            <a:noFill/>
            <a:miter lim="800000"/>
            <a:headEnd/>
            <a:tailEnd/>
          </a:ln>
        </p:spPr>
      </p:pic>
      <p:sp>
        <p:nvSpPr>
          <p:cNvPr id="2051" name="Rectangle 2"/>
          <p:cNvSpPr>
            <a:spLocks noGrp="1" noChangeArrowheads="1"/>
          </p:cNvSpPr>
          <p:nvPr>
            <p:ph type="title"/>
          </p:nvPr>
        </p:nvSpPr>
        <p:spPr bwMode="auto">
          <a:xfrm>
            <a:off x="292100" y="520700"/>
            <a:ext cx="8432800" cy="596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2052" name="Rectangle 3"/>
          <p:cNvSpPr>
            <a:spLocks noGrp="1" noChangeArrowheads="1"/>
          </p:cNvSpPr>
          <p:nvPr>
            <p:ph type="body" idx="1"/>
          </p:nvPr>
        </p:nvSpPr>
        <p:spPr bwMode="auto">
          <a:xfrm>
            <a:off x="368300" y="2146300"/>
            <a:ext cx="8432800" cy="3949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p:txBody>
      </p:sp>
      <p:pic>
        <p:nvPicPr>
          <p:cNvPr id="2053" name="Picture 5" descr="ANDS_logo_whitebackground"/>
          <p:cNvPicPr>
            <a:picLocks noChangeAspect="1" noChangeArrowheads="1"/>
          </p:cNvPicPr>
          <p:nvPr/>
        </p:nvPicPr>
        <p:blipFill>
          <a:blip r:embed="rId14"/>
          <a:srcRect/>
          <a:stretch>
            <a:fillRect/>
          </a:stretch>
        </p:blipFill>
        <p:spPr bwMode="auto">
          <a:xfrm>
            <a:off x="7812088" y="6216650"/>
            <a:ext cx="1331912" cy="641350"/>
          </a:xfrm>
          <a:prstGeom prst="rect">
            <a:avLst/>
          </a:prstGeom>
          <a:noFill/>
          <a:ln w="9525">
            <a:noFill/>
            <a:miter lim="800000"/>
            <a:headEnd/>
            <a:tailEnd/>
          </a:ln>
        </p:spPr>
      </p:pic>
    </p:spTree>
    <p:extLst>
      <p:ext uri="{BB962C8B-B14F-4D97-AF65-F5344CB8AC3E}">
        <p14:creationId xmlns:p14="http://schemas.microsoft.com/office/powerpoint/2010/main" val="24632285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ea typeface="ヒラギノ角ゴ Pro W3" charset="-128"/>
        </a:defRPr>
      </a:lvl2pPr>
      <a:lvl3pPr algn="l" rtl="0" eaLnBrk="0" fontAlgn="base" hangingPunct="0">
        <a:spcBef>
          <a:spcPct val="0"/>
        </a:spcBef>
        <a:spcAft>
          <a:spcPct val="0"/>
        </a:spcAft>
        <a:defRPr sz="3600">
          <a:solidFill>
            <a:schemeClr val="tx2"/>
          </a:solidFill>
          <a:latin typeface="Calibri" pitchFamily="34" charset="0"/>
          <a:ea typeface="ヒラギノ角ゴ Pro W3" charset="-128"/>
        </a:defRPr>
      </a:lvl3pPr>
      <a:lvl4pPr algn="l" rtl="0" eaLnBrk="0" fontAlgn="base" hangingPunct="0">
        <a:spcBef>
          <a:spcPct val="0"/>
        </a:spcBef>
        <a:spcAft>
          <a:spcPct val="0"/>
        </a:spcAft>
        <a:defRPr sz="3600">
          <a:solidFill>
            <a:schemeClr val="tx2"/>
          </a:solidFill>
          <a:latin typeface="Calibri" pitchFamily="34" charset="0"/>
          <a:ea typeface="ヒラギノ角ゴ Pro W3" charset="-128"/>
        </a:defRPr>
      </a:lvl4pPr>
      <a:lvl5pPr algn="l" rtl="0" eaLnBrk="0" fontAlgn="base" hangingPunct="0">
        <a:spcBef>
          <a:spcPct val="0"/>
        </a:spcBef>
        <a:spcAft>
          <a:spcPct val="0"/>
        </a:spcAft>
        <a:defRPr sz="3600">
          <a:solidFill>
            <a:schemeClr val="tx2"/>
          </a:solidFill>
          <a:latin typeface="Calibri" pitchFamily="34" charset="0"/>
          <a:ea typeface="ヒラギノ角ゴ Pro W3" charset="-128"/>
        </a:defRPr>
      </a:lvl5pPr>
      <a:lvl6pPr marL="457200" algn="l" rtl="0" eaLnBrk="0" fontAlgn="base" hangingPunct="0">
        <a:spcBef>
          <a:spcPct val="0"/>
        </a:spcBef>
        <a:spcAft>
          <a:spcPct val="0"/>
        </a:spcAft>
        <a:defRPr sz="3600">
          <a:solidFill>
            <a:schemeClr val="tx2"/>
          </a:solidFill>
          <a:latin typeface="Calibri" pitchFamily="34" charset="0"/>
          <a:ea typeface="ヒラギノ角ゴ Pro W3" charset="-128"/>
        </a:defRPr>
      </a:lvl6pPr>
      <a:lvl7pPr marL="914400" algn="l" rtl="0" eaLnBrk="0" fontAlgn="base" hangingPunct="0">
        <a:spcBef>
          <a:spcPct val="0"/>
        </a:spcBef>
        <a:spcAft>
          <a:spcPct val="0"/>
        </a:spcAft>
        <a:defRPr sz="3600">
          <a:solidFill>
            <a:schemeClr val="tx2"/>
          </a:solidFill>
          <a:latin typeface="Calibri" pitchFamily="34" charset="0"/>
          <a:ea typeface="ヒラギノ角ゴ Pro W3" charset="-128"/>
        </a:defRPr>
      </a:lvl7pPr>
      <a:lvl8pPr marL="1371600" algn="l" rtl="0" eaLnBrk="0" fontAlgn="base" hangingPunct="0">
        <a:spcBef>
          <a:spcPct val="0"/>
        </a:spcBef>
        <a:spcAft>
          <a:spcPct val="0"/>
        </a:spcAft>
        <a:defRPr sz="3600">
          <a:solidFill>
            <a:schemeClr val="tx2"/>
          </a:solidFill>
          <a:latin typeface="Calibri" pitchFamily="34" charset="0"/>
          <a:ea typeface="ヒラギノ角ゴ Pro W3" charset="-128"/>
        </a:defRPr>
      </a:lvl8pPr>
      <a:lvl9pPr marL="1828800" algn="l" rtl="0" eaLnBrk="0" fontAlgn="base" hangingPunct="0">
        <a:spcBef>
          <a:spcPct val="0"/>
        </a:spcBef>
        <a:spcAft>
          <a:spcPct val="0"/>
        </a:spcAft>
        <a:defRPr sz="3600">
          <a:solidFill>
            <a:schemeClr val="tx2"/>
          </a:solidFill>
          <a:latin typeface="Calibri" pitchFamily="34" charset="0"/>
          <a:ea typeface="ヒラギノ角ゴ Pro W3" charset="-128"/>
        </a:defRPr>
      </a:lvl9pPr>
    </p:titleStyle>
    <p:bodyStyle>
      <a:lvl1pPr marL="342900" indent="-342900" algn="l" rtl="0" eaLnBrk="0" fontAlgn="base" hangingPunct="0">
        <a:spcBef>
          <a:spcPct val="20000"/>
        </a:spcBef>
        <a:spcAft>
          <a:spcPct val="0"/>
        </a:spcAft>
        <a:buClr>
          <a:srgbClr val="254415"/>
        </a:buClr>
        <a:buFont typeface="Wingdings" pitchFamily="2"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rgbClr val="CC772E"/>
        </a:buClr>
        <a:buFont typeface="Wingdings" pitchFamily="2" charset="2"/>
        <a:buChar char="§"/>
        <a:defRPr sz="2400">
          <a:solidFill>
            <a:schemeClr val="tx1"/>
          </a:solidFill>
          <a:latin typeface="+mn-lt"/>
          <a:ea typeface="+mn-ea"/>
        </a:defRPr>
      </a:lvl2pPr>
      <a:lvl3pPr marL="1143000" indent="-228600" algn="l" rtl="0" eaLnBrk="0" fontAlgn="base" hangingPunct="0">
        <a:spcBef>
          <a:spcPct val="20000"/>
        </a:spcBef>
        <a:spcAft>
          <a:spcPct val="0"/>
        </a:spcAft>
        <a:buClr>
          <a:srgbClr val="9EB090"/>
        </a:buClr>
        <a:buFont typeface="Wingdings" pitchFamily="2" charset="2"/>
        <a:buChar char="§"/>
        <a:defRPr>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movenote.com/v/hCfUuCrVhuLwB"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europa.eu/rapid/press-release_SPEECH-13-236_en.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caul.edu.au/content/upload/files/surveys/repositories2014public.pdf" TargetMode="Externa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aoasg.org.au/support-for-open-access/" TargetMode="External"/><Relationship Id="rId2" Type="http://schemas.openxmlformats.org/officeDocument/2006/relationships/hyperlink" Target="http://www.aoasg.org.a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7200" dirty="0" smtClean="0"/>
              <a:t>Welcome to the inaugural </a:t>
            </a:r>
            <a:br>
              <a:rPr lang="en-US" sz="7200" dirty="0" smtClean="0"/>
            </a:br>
            <a:r>
              <a:rPr lang="en-US" sz="7200" b="1" dirty="0" smtClean="0"/>
              <a:t>Open Access Forum</a:t>
            </a:r>
            <a:br>
              <a:rPr lang="en-US" sz="7200" b="1" dirty="0" smtClean="0"/>
            </a:br>
            <a:r>
              <a:rPr lang="en-US" sz="7200" dirty="0" smtClean="0"/>
              <a:t>organised by </a:t>
            </a:r>
            <a:r>
              <a:rPr lang="en-US" sz="7200" dirty="0" smtClean="0"/>
              <a:t>AOASG</a:t>
            </a:r>
            <a:br>
              <a:rPr lang="en-US" sz="7200" dirty="0" smtClean="0"/>
            </a:br>
            <a:r>
              <a:rPr lang="en-US" sz="4800" dirty="0" smtClean="0"/>
              <a:t> </a:t>
            </a:r>
            <a:endParaRPr lang="en-US" sz="4800" b="1" dirty="0"/>
          </a:p>
        </p:txBody>
      </p:sp>
    </p:spTree>
    <p:extLst>
      <p:ext uri="{BB962C8B-B14F-4D97-AF65-F5344CB8AC3E}">
        <p14:creationId xmlns:p14="http://schemas.microsoft.com/office/powerpoint/2010/main" val="1910604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a:t>
            </a:r>
            <a:r>
              <a:rPr lang="en-AU" dirty="0" smtClean="0"/>
              <a:t>ousekeeping</a:t>
            </a:r>
            <a:endParaRPr lang="en-AU" dirty="0"/>
          </a:p>
        </p:txBody>
      </p:sp>
      <p:sp>
        <p:nvSpPr>
          <p:cNvPr id="3" name="Content Placeholder 2"/>
          <p:cNvSpPr>
            <a:spLocks noGrp="1"/>
          </p:cNvSpPr>
          <p:nvPr>
            <p:ph idx="1"/>
          </p:nvPr>
        </p:nvSpPr>
        <p:spPr/>
        <p:txBody>
          <a:bodyPr/>
          <a:lstStyle/>
          <a:p>
            <a:pPr marL="0" indent="0">
              <a:buNone/>
            </a:pPr>
            <a:endParaRPr lang="en-AU" dirty="0" smtClean="0"/>
          </a:p>
          <a:p>
            <a:pPr marL="0" indent="0">
              <a:buNone/>
            </a:pPr>
            <a:r>
              <a:rPr lang="en-AU" dirty="0" smtClean="0"/>
              <a:t>Tweet: @</a:t>
            </a:r>
            <a:r>
              <a:rPr lang="en-AU" dirty="0" err="1" smtClean="0"/>
              <a:t>openaccess_oz</a:t>
            </a:r>
            <a:endParaRPr lang="en-AU" dirty="0" smtClean="0"/>
          </a:p>
          <a:p>
            <a:pPr marL="0" indent="0">
              <a:buNone/>
            </a:pPr>
            <a:endParaRPr lang="en-AU" dirty="0"/>
          </a:p>
          <a:p>
            <a:pPr marL="0" indent="0">
              <a:buNone/>
            </a:pPr>
            <a:r>
              <a:rPr lang="en-AU" dirty="0" smtClean="0"/>
              <a:t>Internet: </a:t>
            </a:r>
            <a:r>
              <a:rPr lang="en-AU" dirty="0" err="1" smtClean="0"/>
              <a:t>eduroam</a:t>
            </a:r>
            <a:endParaRPr lang="en-AU" dirty="0" smtClean="0"/>
          </a:p>
          <a:p>
            <a:pPr marL="0" indent="0">
              <a:buNone/>
            </a:pPr>
            <a:r>
              <a:rPr lang="en-AU" dirty="0"/>
              <a:t> </a:t>
            </a:r>
            <a:r>
              <a:rPr lang="en-AU" dirty="0" smtClean="0"/>
              <a:t>- use your institutional login</a:t>
            </a:r>
            <a:endParaRPr lang="en-AU" dirty="0"/>
          </a:p>
        </p:txBody>
      </p:sp>
    </p:spTree>
    <p:extLst>
      <p:ext uri="{BB962C8B-B14F-4D97-AF65-F5344CB8AC3E}">
        <p14:creationId xmlns:p14="http://schemas.microsoft.com/office/powerpoint/2010/main" val="801721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AOASG Members:</a:t>
            </a:r>
            <a:endParaRPr lang="en-AU" dirty="0"/>
          </a:p>
        </p:txBody>
      </p:sp>
      <p:sp>
        <p:nvSpPr>
          <p:cNvPr id="3" name="Content Placeholder 2"/>
          <p:cNvSpPr>
            <a:spLocks noGrp="1"/>
          </p:cNvSpPr>
          <p:nvPr>
            <p:ph idx="1"/>
          </p:nvPr>
        </p:nvSpPr>
        <p:spPr/>
        <p:txBody>
          <a:bodyPr>
            <a:normAutofit fontScale="85000" lnSpcReduction="10000"/>
          </a:bodyPr>
          <a:lstStyle/>
          <a:p>
            <a:pPr fontAlgn="base"/>
            <a:r>
              <a:rPr lang="en-AU" dirty="0" smtClean="0"/>
              <a:t>Roxanne Missingham, - </a:t>
            </a:r>
            <a:r>
              <a:rPr lang="en-AU" dirty="0"/>
              <a:t>Australian National </a:t>
            </a:r>
            <a:r>
              <a:rPr lang="en-AU" dirty="0" smtClean="0"/>
              <a:t>University</a:t>
            </a:r>
            <a:endParaRPr lang="en-AU" dirty="0"/>
          </a:p>
          <a:p>
            <a:pPr fontAlgn="base"/>
            <a:r>
              <a:rPr lang="en-AU" dirty="0" smtClean="0"/>
              <a:t>Karen Johnson - </a:t>
            </a:r>
            <a:r>
              <a:rPr lang="en-AU" dirty="0"/>
              <a:t>Charles Sturt University </a:t>
            </a:r>
            <a:endParaRPr lang="en-AU" dirty="0" smtClean="0"/>
          </a:p>
          <a:p>
            <a:pPr fontAlgn="base"/>
            <a:r>
              <a:rPr lang="en-AU" dirty="0"/>
              <a:t>Catherine Clarke </a:t>
            </a:r>
            <a:r>
              <a:rPr lang="en-AU" dirty="0" smtClean="0"/>
              <a:t>- </a:t>
            </a:r>
            <a:r>
              <a:rPr lang="en-AU" dirty="0"/>
              <a:t>Curtin </a:t>
            </a:r>
            <a:r>
              <a:rPr lang="en-AU" dirty="0" smtClean="0"/>
              <a:t>University</a:t>
            </a:r>
            <a:endParaRPr lang="en-AU" dirty="0"/>
          </a:p>
          <a:p>
            <a:pPr fontAlgn="base"/>
            <a:r>
              <a:rPr lang="en-AU" dirty="0" smtClean="0"/>
              <a:t>Linda O’Brien - Griffith </a:t>
            </a:r>
            <a:r>
              <a:rPr lang="en-AU" dirty="0"/>
              <a:t>University </a:t>
            </a:r>
            <a:endParaRPr lang="en-AU" dirty="0" smtClean="0"/>
          </a:p>
          <a:p>
            <a:pPr fontAlgn="base"/>
            <a:r>
              <a:rPr lang="en-AU" dirty="0" smtClean="0"/>
              <a:t>JoAnne Sparks - </a:t>
            </a:r>
            <a:r>
              <a:rPr lang="en-AU" dirty="0"/>
              <a:t>Macquarie University </a:t>
            </a:r>
          </a:p>
          <a:p>
            <a:pPr fontAlgn="base"/>
            <a:r>
              <a:rPr lang="en-AU" dirty="0" smtClean="0"/>
              <a:t>Mark Sutherland - University </a:t>
            </a:r>
            <a:r>
              <a:rPr lang="en-AU" dirty="0"/>
              <a:t>of Newcastle </a:t>
            </a:r>
          </a:p>
          <a:p>
            <a:pPr fontAlgn="base"/>
            <a:r>
              <a:rPr lang="en-AU" dirty="0" smtClean="0"/>
              <a:t>Judy Stokker - </a:t>
            </a:r>
            <a:r>
              <a:rPr lang="en-AU" dirty="0"/>
              <a:t>Queensland University of Technology </a:t>
            </a:r>
          </a:p>
          <a:p>
            <a:pPr fontAlgn="base"/>
            <a:r>
              <a:rPr lang="en-AU" dirty="0" smtClean="0"/>
              <a:t>Kate </a:t>
            </a:r>
            <a:r>
              <a:rPr lang="en-AU" dirty="0"/>
              <a:t>Croker </a:t>
            </a:r>
            <a:r>
              <a:rPr lang="en-AU" dirty="0" smtClean="0"/>
              <a:t>- University </a:t>
            </a:r>
            <a:r>
              <a:rPr lang="en-AU" dirty="0"/>
              <a:t>of Western </a:t>
            </a:r>
            <a:r>
              <a:rPr lang="en-AU" dirty="0" smtClean="0"/>
              <a:t>Australia</a:t>
            </a:r>
            <a:endParaRPr lang="en-AU" dirty="0"/>
          </a:p>
          <a:p>
            <a:pPr fontAlgn="base"/>
            <a:r>
              <a:rPr lang="en-AU" dirty="0" smtClean="0"/>
              <a:t>Ralph Kiel - </a:t>
            </a:r>
            <a:r>
              <a:rPr lang="en-AU" dirty="0"/>
              <a:t>Victoria </a:t>
            </a:r>
            <a:r>
              <a:rPr lang="en-AU" dirty="0" smtClean="0"/>
              <a:t>University</a:t>
            </a:r>
            <a:endParaRPr lang="en-AU" dirty="0"/>
          </a:p>
        </p:txBody>
      </p:sp>
    </p:spTree>
    <p:extLst>
      <p:ext uri="{BB962C8B-B14F-4D97-AF65-F5344CB8AC3E}">
        <p14:creationId xmlns:p14="http://schemas.microsoft.com/office/powerpoint/2010/main" val="1371114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AGENDA</a:t>
            </a:r>
            <a:endParaRPr lang="en-AU"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21084863"/>
              </p:ext>
            </p:extLst>
          </p:nvPr>
        </p:nvGraphicFramePr>
        <p:xfrm>
          <a:off x="457200" y="1600200"/>
          <a:ext cx="8229600" cy="4579374"/>
        </p:xfrm>
        <a:graphic>
          <a:graphicData uri="http://schemas.openxmlformats.org/drawingml/2006/table">
            <a:tbl>
              <a:tblPr>
                <a:tableStyleId>{5C22544A-7EE6-4342-B048-85BDC9FD1C3A}</a:tableStyleId>
              </a:tblPr>
              <a:tblGrid>
                <a:gridCol w="1342103"/>
                <a:gridCol w="6887497"/>
              </a:tblGrid>
              <a:tr h="464574">
                <a:tc>
                  <a:txBody>
                    <a:bodyPr/>
                    <a:lstStyle/>
                    <a:p>
                      <a:r>
                        <a:rPr lang="en-AU" sz="2400" dirty="0" smtClean="0"/>
                        <a:t>10:00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400" dirty="0" smtClean="0"/>
                        <a:t>Event opening remarks (Judy Stokker – AOASG chair)</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AU" sz="2400" dirty="0" smtClean="0"/>
                        <a:t>10:10</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400" dirty="0" smtClean="0"/>
                        <a:t>Dr Erin McKiernan </a:t>
                      </a:r>
                    </a:p>
                    <a:p>
                      <a:r>
                        <a:rPr lang="en-AU" sz="2400" dirty="0" smtClean="0"/>
                        <a:t> – Culture Change in Academia</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AU" sz="2400" dirty="0" smtClean="0"/>
                        <a:t>10:40</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400" dirty="0" smtClean="0"/>
                        <a:t>Emeritus Professor Tom Cochrane 	(AOASG patron) </a:t>
                      </a:r>
                    </a:p>
                    <a:p>
                      <a:r>
                        <a:rPr lang="en-AU" sz="2400" dirty="0" smtClean="0"/>
                        <a:t> – The Open Access Condition</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AU" sz="2400" dirty="0" smtClean="0"/>
                        <a:t>11:10</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400" dirty="0" smtClean="0"/>
                        <a:t>Dr</a:t>
                      </a:r>
                      <a:r>
                        <a:rPr lang="en-AU" sz="2400" baseline="0" dirty="0" smtClean="0"/>
                        <a:t> Adrian Burton (ANDS) </a:t>
                      </a:r>
                    </a:p>
                    <a:p>
                      <a:r>
                        <a:rPr lang="en-AU" sz="2400" baseline="0" dirty="0" smtClean="0"/>
                        <a:t> - Open Data</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AU" sz="2400" dirty="0" smtClean="0"/>
                        <a:t>11:30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400" dirty="0" smtClean="0"/>
                        <a:t>Researcher Panel </a:t>
                      </a:r>
                    </a:p>
                    <a:p>
                      <a:r>
                        <a:rPr lang="en-AU" sz="2400" dirty="0" smtClean="0"/>
                        <a:t> (chaired by Roxanne 	Missingham – AOASG deputy chair)</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AU" sz="2400" dirty="0" smtClean="0"/>
                        <a:t>12:30</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2400" dirty="0" smtClean="0"/>
                        <a:t>Close</a:t>
                      </a:r>
                      <a:r>
                        <a:rPr lang="en-AU" sz="2400" baseline="0" dirty="0" smtClean="0"/>
                        <a:t> ( &amp; Lunch)</a:t>
                      </a:r>
                      <a:endParaRPr lang="en-AU"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421208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t>Culture Change in Academia</a:t>
            </a:r>
            <a:br>
              <a:rPr lang="en-AU" b="1" dirty="0"/>
            </a:br>
            <a:r>
              <a:rPr lang="en-AU" b="1" dirty="0" smtClean="0"/>
              <a:t>- Dr Erin McKiernan</a:t>
            </a:r>
            <a:endParaRPr lang="en-AU" b="1" dirty="0"/>
          </a:p>
        </p:txBody>
      </p:sp>
      <p:sp>
        <p:nvSpPr>
          <p:cNvPr id="3" name="Content Placeholder 2"/>
          <p:cNvSpPr>
            <a:spLocks noGrp="1"/>
          </p:cNvSpPr>
          <p:nvPr>
            <p:ph idx="1"/>
          </p:nvPr>
        </p:nvSpPr>
        <p:spPr/>
        <p:txBody>
          <a:bodyPr/>
          <a:lstStyle/>
          <a:p>
            <a:pPr marL="0" indent="0">
              <a:buNone/>
            </a:pPr>
            <a:endParaRPr lang="en-US" u="sng" dirty="0" smtClean="0">
              <a:hlinkClick r:id="rId2"/>
            </a:endParaRPr>
          </a:p>
          <a:p>
            <a:pPr marL="0" indent="0">
              <a:buNone/>
            </a:pPr>
            <a:endParaRPr lang="en-US" u="sng" dirty="0">
              <a:hlinkClick r:id="rId2"/>
            </a:endParaRPr>
          </a:p>
          <a:p>
            <a:pPr marL="0" indent="0">
              <a:buNone/>
            </a:pPr>
            <a:r>
              <a:rPr lang="en-US" u="sng" dirty="0" smtClean="0">
                <a:hlinkClick r:id="rId2"/>
              </a:rPr>
              <a:t>https</a:t>
            </a:r>
            <a:r>
              <a:rPr lang="en-US" u="sng" dirty="0">
                <a:hlinkClick r:id="rId2"/>
              </a:rPr>
              <a:t>://www.movenote.com/v/hCfUuCrVhuLwB</a:t>
            </a:r>
            <a:endParaRPr lang="en-AU" dirty="0"/>
          </a:p>
        </p:txBody>
      </p:sp>
    </p:spTree>
    <p:extLst>
      <p:ext uri="{BB962C8B-B14F-4D97-AF65-F5344CB8AC3E}">
        <p14:creationId xmlns:p14="http://schemas.microsoft.com/office/powerpoint/2010/main" val="2963458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33400" y="3573016"/>
            <a:ext cx="8231208" cy="2286000"/>
          </a:xfrm>
        </p:spPr>
        <p:txBody>
          <a:bodyPr>
            <a:normAutofit/>
          </a:bodyPr>
          <a:lstStyle/>
          <a:p>
            <a:r>
              <a:rPr lang="en-US" sz="4400" dirty="0" smtClean="0">
                <a:effectLst>
                  <a:outerShdw blurRad="38100" dist="38100" dir="2700000" algn="tl">
                    <a:srgbClr val="000000">
                      <a:alpha val="43137"/>
                    </a:srgbClr>
                  </a:outerShdw>
                </a:effectLst>
              </a:rPr>
              <a:t>The Open Access Condition – Some Reflections on Current Experience and Challenges</a:t>
            </a:r>
            <a:endParaRPr lang="en-US" sz="4400" dirty="0">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1547664" y="332656"/>
            <a:ext cx="7315200" cy="4104456"/>
          </a:xfrm>
        </p:spPr>
        <p:txBody>
          <a:bodyPr>
            <a:normAutofit/>
          </a:bodyPr>
          <a:lstStyle/>
          <a:p>
            <a:endParaRPr lang="it-IT" b="1" dirty="0" smtClean="0"/>
          </a:p>
          <a:p>
            <a:r>
              <a:rPr lang="it-IT" b="1" i="1" dirty="0" smtClean="0"/>
              <a:t>AOASG Meeting</a:t>
            </a:r>
          </a:p>
          <a:p>
            <a:r>
              <a:rPr lang="it-IT" b="1" i="1" dirty="0" smtClean="0"/>
              <a:t>Sydney, November 2014</a:t>
            </a:r>
            <a:endParaRPr lang="it-IT" b="1" i="1" dirty="0"/>
          </a:p>
          <a:p>
            <a:endParaRPr lang="it-IT" b="1" dirty="0"/>
          </a:p>
          <a:p>
            <a:r>
              <a:rPr lang="it-IT" sz="1600" dirty="0" smtClean="0"/>
              <a:t>EMERITUS Professor Tom Cochrane</a:t>
            </a:r>
          </a:p>
          <a:p>
            <a:r>
              <a:rPr lang="it-IT" sz="1600" b="1" cap="none" dirty="0" smtClean="0"/>
              <a:t/>
            </a:r>
            <a:br>
              <a:rPr lang="it-IT" sz="1600" b="1" cap="none" dirty="0" smtClean="0"/>
            </a:br>
            <a:endParaRPr lang="it-IT" sz="1600" b="1" cap="none" dirty="0"/>
          </a:p>
        </p:txBody>
      </p:sp>
      <p:pic>
        <p:nvPicPr>
          <p:cNvPr id="9" name="Picture 8" descr="OA_logo.png"/>
          <p:cNvPicPr>
            <a:picLocks noChangeAspect="1"/>
          </p:cNvPicPr>
          <p:nvPr/>
        </p:nvPicPr>
        <p:blipFill>
          <a:blip r:embed="rId3" cstate="print"/>
          <a:stretch>
            <a:fillRect/>
          </a:stretch>
        </p:blipFill>
        <p:spPr>
          <a:xfrm>
            <a:off x="4644008" y="2636912"/>
            <a:ext cx="655506" cy="1043431"/>
          </a:xfrm>
          <a:prstGeom prst="rect">
            <a:avLst/>
          </a:prstGeom>
        </p:spPr>
      </p:pic>
      <p:cxnSp>
        <p:nvCxnSpPr>
          <p:cNvPr id="7" name="Straight Connector 6"/>
          <p:cNvCxnSpPr/>
          <p:nvPr/>
        </p:nvCxnSpPr>
        <p:spPr>
          <a:xfrm>
            <a:off x="2457161" y="332656"/>
            <a:ext cx="5029200" cy="0"/>
          </a:xfrm>
          <a:prstGeom prst="line">
            <a:avLst/>
          </a:prstGeom>
          <a:ln>
            <a:solidFill>
              <a:srgbClr val="F6821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545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904" y="-9525"/>
            <a:ext cx="5832648" cy="826230"/>
          </a:xfrm>
        </p:spPr>
        <p:txBody>
          <a:bodyPr/>
          <a:lstStyle/>
          <a:p>
            <a:r>
              <a:rPr lang="en-AU" dirty="0" smtClean="0"/>
              <a:t>Open Access Advantage</a:t>
            </a:r>
            <a:endParaRPr lang="en-AU" dirty="0"/>
          </a:p>
        </p:txBody>
      </p:sp>
      <p:pic>
        <p:nvPicPr>
          <p:cNvPr id="8" name="Picture Placeholder 7" descr="Community_perspectives_02.png"/>
          <p:cNvPicPr>
            <a:picLocks noGrp="1" noChangeAspect="1"/>
          </p:cNvPicPr>
          <p:nvPr>
            <p:ph idx="1"/>
          </p:nvPr>
        </p:nvPicPr>
        <p:blipFill>
          <a:blip r:embed="rId3" cstate="print"/>
          <a:stretch>
            <a:fillRect/>
          </a:stretch>
        </p:blipFill>
        <p:spPr>
          <a:xfrm>
            <a:off x="5004048" y="1412776"/>
            <a:ext cx="3657804" cy="4719637"/>
          </a:xfrm>
        </p:spPr>
      </p:pic>
      <p:sp>
        <p:nvSpPr>
          <p:cNvPr id="41" name="Slide Number Placeholder 40"/>
          <p:cNvSpPr>
            <a:spLocks noGrp="1"/>
          </p:cNvSpPr>
          <p:nvPr>
            <p:ph type="sldNum" sz="quarter" idx="12"/>
          </p:nvPr>
        </p:nvSpPr>
        <p:spPr/>
        <p:txBody>
          <a:bodyPr/>
          <a:lstStyle/>
          <a:p>
            <a:fld id="{2A013F82-EE5E-44EE-A61D-E31C6657F26F}" type="slidenum">
              <a:rPr lang="en-AU" smtClean="0">
                <a:solidFill>
                  <a:srgbClr val="4F81BD">
                    <a:lumMod val="75000"/>
                  </a:srgbClr>
                </a:solidFill>
              </a:rPr>
              <a:pPr/>
              <a:t>7</a:t>
            </a:fld>
            <a:endParaRPr lang="en-AU">
              <a:solidFill>
                <a:srgbClr val="4F81BD">
                  <a:lumMod val="75000"/>
                </a:srgbClr>
              </a:solidFill>
            </a:endParaRPr>
          </a:p>
        </p:txBody>
      </p:sp>
      <p:sp>
        <p:nvSpPr>
          <p:cNvPr id="4" name="Text Placeholder 3"/>
          <p:cNvSpPr>
            <a:spLocks noGrp="1"/>
          </p:cNvSpPr>
          <p:nvPr>
            <p:ph type="body" sz="half" idx="4294967295"/>
          </p:nvPr>
        </p:nvSpPr>
        <p:spPr>
          <a:xfrm>
            <a:off x="611560" y="1412776"/>
            <a:ext cx="4104456" cy="4176464"/>
          </a:xfrm>
        </p:spPr>
        <p:txBody>
          <a:bodyPr>
            <a:normAutofit fontScale="92500" lnSpcReduction="10000"/>
          </a:bodyPr>
          <a:lstStyle/>
          <a:p>
            <a:pPr>
              <a:lnSpc>
                <a:spcPct val="110000"/>
              </a:lnSpc>
              <a:spcBef>
                <a:spcPts val="1800"/>
              </a:spcBef>
              <a:spcAft>
                <a:spcPts val="600"/>
              </a:spcAft>
              <a:buFont typeface="Wingdings" panose="05000000000000000000" pitchFamily="2" charset="2"/>
              <a:buChar char="§"/>
            </a:pPr>
            <a:r>
              <a:rPr lang="en-US" sz="2800" dirty="0" smtClean="0"/>
              <a:t>Funders</a:t>
            </a:r>
          </a:p>
          <a:p>
            <a:pPr>
              <a:lnSpc>
                <a:spcPct val="110000"/>
              </a:lnSpc>
              <a:spcBef>
                <a:spcPts val="1800"/>
              </a:spcBef>
              <a:spcAft>
                <a:spcPts val="600"/>
              </a:spcAft>
              <a:buFont typeface="Wingdings" panose="05000000000000000000" pitchFamily="2" charset="2"/>
              <a:buChar char="§"/>
            </a:pPr>
            <a:r>
              <a:rPr lang="en-US" sz="2800" dirty="0" smtClean="0"/>
              <a:t>Institutions</a:t>
            </a:r>
          </a:p>
          <a:p>
            <a:pPr>
              <a:lnSpc>
                <a:spcPct val="110000"/>
              </a:lnSpc>
              <a:spcBef>
                <a:spcPts val="1800"/>
              </a:spcBef>
              <a:spcAft>
                <a:spcPts val="600"/>
              </a:spcAft>
              <a:buFont typeface="Wingdings" panose="05000000000000000000" pitchFamily="2" charset="2"/>
              <a:buChar char="§"/>
            </a:pPr>
            <a:r>
              <a:rPr lang="en-US" sz="2800" dirty="0" smtClean="0"/>
              <a:t>Researchers</a:t>
            </a:r>
          </a:p>
          <a:p>
            <a:pPr>
              <a:lnSpc>
                <a:spcPct val="110000"/>
              </a:lnSpc>
              <a:spcBef>
                <a:spcPts val="1800"/>
              </a:spcBef>
              <a:spcAft>
                <a:spcPts val="600"/>
              </a:spcAft>
              <a:buFont typeface="Wingdings" panose="05000000000000000000" pitchFamily="2" charset="2"/>
              <a:buChar char="§"/>
            </a:pPr>
            <a:r>
              <a:rPr lang="en-US" sz="2800" dirty="0" smtClean="0"/>
              <a:t>Communities</a:t>
            </a:r>
          </a:p>
          <a:p>
            <a:pPr>
              <a:lnSpc>
                <a:spcPct val="110000"/>
              </a:lnSpc>
              <a:spcBef>
                <a:spcPts val="1800"/>
              </a:spcBef>
              <a:spcAft>
                <a:spcPts val="600"/>
              </a:spcAft>
              <a:buFont typeface="Wingdings" panose="05000000000000000000" pitchFamily="2" charset="2"/>
              <a:buChar char="§"/>
            </a:pPr>
            <a:r>
              <a:rPr lang="en-US" sz="2800" dirty="0" smtClean="0"/>
              <a:t>Governments</a:t>
            </a:r>
          </a:p>
          <a:p>
            <a:pPr>
              <a:lnSpc>
                <a:spcPct val="110000"/>
              </a:lnSpc>
              <a:spcBef>
                <a:spcPts val="1800"/>
              </a:spcBef>
              <a:spcAft>
                <a:spcPts val="600"/>
              </a:spcAft>
              <a:buFont typeface="Wingdings" panose="05000000000000000000" pitchFamily="2" charset="2"/>
              <a:buChar char="§"/>
            </a:pPr>
            <a:r>
              <a:rPr lang="en-US" sz="2800" dirty="0" smtClean="0"/>
              <a:t>Disciplines</a:t>
            </a:r>
            <a:endParaRPr lang="en-AU" sz="2800" dirty="0" smtClean="0"/>
          </a:p>
          <a:p>
            <a:pPr>
              <a:spcBef>
                <a:spcPts val="600"/>
              </a:spcBef>
              <a:buFont typeface="Arial" pitchFamily="34" charset="0"/>
              <a:buChar char="•"/>
            </a:pPr>
            <a:endParaRPr lang="en-AU" dirty="0"/>
          </a:p>
        </p:txBody>
      </p:sp>
      <p:sp>
        <p:nvSpPr>
          <p:cNvPr id="9" name="Title 2"/>
          <p:cNvSpPr txBox="1">
            <a:spLocks/>
          </p:cNvSpPr>
          <p:nvPr/>
        </p:nvSpPr>
        <p:spPr>
          <a:xfrm>
            <a:off x="1475656" y="228601"/>
            <a:ext cx="3429000" cy="381000"/>
          </a:xfrm>
          <a:prstGeom prst="rect">
            <a:avLst/>
          </a:prstGeom>
        </p:spPr>
        <p:txBody>
          <a:bodyPr vert="horz" lIns="91440" tIns="45720" rIns="91440" bIns="45720" rtlCol="0" anchor="b">
            <a:normAutofit/>
          </a:bodyPr>
          <a:lstStyle/>
          <a:p>
            <a:pPr defTabSz="914400">
              <a:lnSpc>
                <a:spcPct val="90000"/>
              </a:lnSpc>
              <a:spcBef>
                <a:spcPct val="0"/>
              </a:spcBef>
              <a:defRPr/>
            </a:pPr>
            <a:r>
              <a:rPr lang="en-AU" sz="1600" b="1" cap="all" spc="100" dirty="0" smtClean="0">
                <a:solidFill>
                  <a:prstClr val="black"/>
                </a:solidFill>
              </a:rPr>
              <a:t>Looking ahead...</a:t>
            </a:r>
            <a:endParaRPr lang="en-AU" sz="1600" b="1" cap="all" spc="100" dirty="0">
              <a:solidFill>
                <a:prstClr val="black"/>
              </a:solidFill>
            </a:endParaRPr>
          </a:p>
        </p:txBody>
      </p:sp>
    </p:spTree>
    <p:extLst>
      <p:ext uri="{BB962C8B-B14F-4D97-AF65-F5344CB8AC3E}">
        <p14:creationId xmlns:p14="http://schemas.microsoft.com/office/powerpoint/2010/main" val="203772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ontent Placeholder 39"/>
          <p:cNvSpPr>
            <a:spLocks noGrp="1"/>
          </p:cNvSpPr>
          <p:nvPr>
            <p:ph idx="1"/>
          </p:nvPr>
        </p:nvSpPr>
        <p:spPr>
          <a:xfrm>
            <a:off x="107505" y="1268760"/>
            <a:ext cx="6552728" cy="5184576"/>
          </a:xfrm>
        </p:spPr>
        <p:txBody>
          <a:bodyPr/>
          <a:lstStyle/>
          <a:p>
            <a:pPr>
              <a:buNone/>
            </a:pPr>
            <a:r>
              <a:rPr lang="en-AU" b="1" dirty="0" smtClean="0"/>
              <a:t>A perspective from HASS :</a:t>
            </a:r>
          </a:p>
          <a:p>
            <a:pPr marL="360363" indent="-360363"/>
            <a:r>
              <a:rPr lang="en-US" dirty="0" smtClean="0"/>
              <a:t>The special dilemma of the scholarly monograph.</a:t>
            </a:r>
          </a:p>
          <a:p>
            <a:pPr marL="360363" indent="-360363"/>
            <a:r>
              <a:rPr lang="en-US" dirty="0" smtClean="0"/>
              <a:t>Recognizing the publisher review role in the long form scholarly output.</a:t>
            </a:r>
          </a:p>
          <a:p>
            <a:pPr marL="360363" indent="-360363"/>
            <a:r>
              <a:rPr lang="en-US" dirty="0" smtClean="0"/>
              <a:t>New specific business models, e.g. Knowledge Unlatched.</a:t>
            </a:r>
            <a:endParaRPr lang="en-AU" dirty="0"/>
          </a:p>
        </p:txBody>
      </p:sp>
      <p:sp>
        <p:nvSpPr>
          <p:cNvPr id="46" name="Slide Number Placeholder 45"/>
          <p:cNvSpPr>
            <a:spLocks noGrp="1"/>
          </p:cNvSpPr>
          <p:nvPr>
            <p:ph type="sldNum" sz="quarter" idx="12"/>
          </p:nvPr>
        </p:nvSpPr>
        <p:spPr/>
        <p:txBody>
          <a:bodyPr/>
          <a:lstStyle/>
          <a:p>
            <a:fld id="{2A013F82-EE5E-44EE-A61D-E31C6657F26F}" type="slidenum">
              <a:rPr lang="en-AU" smtClean="0">
                <a:solidFill>
                  <a:srgbClr val="4F81BD">
                    <a:lumMod val="75000"/>
                  </a:srgbClr>
                </a:solidFill>
              </a:rPr>
              <a:pPr/>
              <a:t>8</a:t>
            </a:fld>
            <a:endParaRPr lang="en-AU">
              <a:solidFill>
                <a:srgbClr val="4F81BD">
                  <a:lumMod val="75000"/>
                </a:srgbClr>
              </a:solidFill>
            </a:endParaRPr>
          </a:p>
        </p:txBody>
      </p:sp>
      <p:sp>
        <p:nvSpPr>
          <p:cNvPr id="14" name="Title 2"/>
          <p:cNvSpPr txBox="1">
            <a:spLocks/>
          </p:cNvSpPr>
          <p:nvPr/>
        </p:nvSpPr>
        <p:spPr>
          <a:xfrm>
            <a:off x="1403648" y="228601"/>
            <a:ext cx="3429000" cy="381000"/>
          </a:xfrm>
          <a:prstGeom prst="rect">
            <a:avLst/>
          </a:prstGeom>
        </p:spPr>
        <p:txBody>
          <a:bodyPr vert="horz" lIns="91440" tIns="45720" rIns="91440" bIns="45720" rtlCol="0" anchor="b">
            <a:normAutofit/>
          </a:bodyPr>
          <a:lstStyle/>
          <a:p>
            <a:pPr defTabSz="914400">
              <a:lnSpc>
                <a:spcPct val="90000"/>
              </a:lnSpc>
              <a:spcBef>
                <a:spcPct val="0"/>
              </a:spcBef>
              <a:defRPr/>
            </a:pPr>
            <a:r>
              <a:rPr lang="en-AU" sz="1600" b="1" cap="all" spc="100" dirty="0" smtClean="0">
                <a:solidFill>
                  <a:prstClr val="black"/>
                </a:solidFill>
              </a:rPr>
              <a:t>Looking ahead...</a:t>
            </a:r>
            <a:endParaRPr lang="en-AU" sz="1600" b="1" cap="all" spc="100" dirty="0">
              <a:solidFill>
                <a:prstClr val="black"/>
              </a:solidFill>
            </a:endParaRPr>
          </a:p>
        </p:txBody>
      </p:sp>
      <p:pic>
        <p:nvPicPr>
          <p:cNvPr id="45" name="Picture 44" descr="EBook.png"/>
          <p:cNvPicPr>
            <a:picLocks noChangeAspect="1"/>
          </p:cNvPicPr>
          <p:nvPr/>
        </p:nvPicPr>
        <p:blipFill>
          <a:blip r:embed="rId3" cstate="print"/>
          <a:stretch>
            <a:fillRect/>
          </a:stretch>
        </p:blipFill>
        <p:spPr>
          <a:xfrm>
            <a:off x="6012160" y="1412776"/>
            <a:ext cx="2807478" cy="1944216"/>
          </a:xfrm>
          <a:prstGeom prst="rect">
            <a:avLst/>
          </a:prstGeom>
        </p:spPr>
      </p:pic>
      <p:sp>
        <p:nvSpPr>
          <p:cNvPr id="9" name="Title 8"/>
          <p:cNvSpPr>
            <a:spLocks noGrp="1"/>
          </p:cNvSpPr>
          <p:nvPr>
            <p:ph type="title"/>
          </p:nvPr>
        </p:nvSpPr>
        <p:spPr>
          <a:xfrm>
            <a:off x="3563888" y="-9525"/>
            <a:ext cx="4824536" cy="826230"/>
          </a:xfrm>
        </p:spPr>
        <p:txBody>
          <a:bodyPr/>
          <a:lstStyle/>
          <a:p>
            <a:r>
              <a:rPr lang="en-AU" dirty="0" smtClean="0"/>
              <a:t>Gold and books</a:t>
            </a:r>
            <a:endParaRPr lang="en-AU" dirty="0"/>
          </a:p>
        </p:txBody>
      </p:sp>
    </p:spTree>
    <p:extLst>
      <p:ext uri="{BB962C8B-B14F-4D97-AF65-F5344CB8AC3E}">
        <p14:creationId xmlns:p14="http://schemas.microsoft.com/office/powerpoint/2010/main" val="74572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Contemporary Issues</a:t>
            </a:r>
            <a:endParaRPr lang="en-AU" dirty="0"/>
          </a:p>
        </p:txBody>
      </p:sp>
      <p:sp>
        <p:nvSpPr>
          <p:cNvPr id="3" name="Content Placeholder 2"/>
          <p:cNvSpPr>
            <a:spLocks noGrp="1"/>
          </p:cNvSpPr>
          <p:nvPr>
            <p:ph idx="1"/>
          </p:nvPr>
        </p:nvSpPr>
        <p:spPr>
          <a:xfrm>
            <a:off x="539552" y="1377050"/>
            <a:ext cx="8604448" cy="5364317"/>
          </a:xfrm>
        </p:spPr>
        <p:txBody>
          <a:bodyPr>
            <a:normAutofit fontScale="92500" lnSpcReduction="10000"/>
          </a:bodyPr>
          <a:lstStyle/>
          <a:p>
            <a:pPr>
              <a:spcBef>
                <a:spcPts val="1200"/>
              </a:spcBef>
            </a:pPr>
            <a:r>
              <a:rPr lang="en-AU" sz="2800" dirty="0" smtClean="0"/>
              <a:t>Helping Dissemination – New Cooperative Possibilities </a:t>
            </a:r>
          </a:p>
          <a:p>
            <a:pPr>
              <a:spcBef>
                <a:spcPts val="1200"/>
              </a:spcBef>
            </a:pPr>
            <a:r>
              <a:rPr lang="en-AU" sz="2800" dirty="0" smtClean="0"/>
              <a:t>Helping Dissemination – Institutional Roles</a:t>
            </a:r>
            <a:endParaRPr lang="en-AU" dirty="0" smtClean="0"/>
          </a:p>
          <a:p>
            <a:pPr>
              <a:spcBef>
                <a:spcPts val="1200"/>
              </a:spcBef>
            </a:pPr>
            <a:r>
              <a:rPr lang="en-AU" sz="2800" dirty="0" smtClean="0"/>
              <a:t>Public Policy on Research</a:t>
            </a:r>
          </a:p>
          <a:p>
            <a:pPr lvl="1"/>
            <a:r>
              <a:rPr lang="en-AU" sz="2400" dirty="0" smtClean="0"/>
              <a:t>Research Assessment</a:t>
            </a:r>
          </a:p>
          <a:p>
            <a:pPr lvl="1"/>
            <a:r>
              <a:rPr lang="en-AU" sz="2400" dirty="0" smtClean="0"/>
              <a:t>Mandated Access</a:t>
            </a:r>
            <a:endParaRPr lang="en-AU" sz="2400" dirty="0"/>
          </a:p>
          <a:p>
            <a:pPr marL="457200" lvl="1" indent="-457200">
              <a:spcBef>
                <a:spcPts val="1200"/>
              </a:spcBef>
              <a:buFont typeface="Wingdings" panose="05000000000000000000" pitchFamily="2" charset="2"/>
              <a:buChar char="§"/>
            </a:pPr>
            <a:r>
              <a:rPr lang="en-AU" sz="2800" dirty="0"/>
              <a:t> </a:t>
            </a:r>
            <a:r>
              <a:rPr lang="en-AU" dirty="0">
                <a:solidFill>
                  <a:schemeClr val="tx1"/>
                </a:solidFill>
                <a:latin typeface="Calibri" pitchFamily="34" charset="0"/>
                <a:ea typeface="+mn-ea"/>
                <a:cs typeface="Calibri" pitchFamily="34" charset="0"/>
              </a:rPr>
              <a:t>Copyright and Licensing </a:t>
            </a:r>
          </a:p>
          <a:p>
            <a:pPr lvl="1"/>
            <a:r>
              <a:rPr lang="en-US" sz="2400" dirty="0"/>
              <a:t>Confusion and Distraction</a:t>
            </a:r>
            <a:endParaRPr lang="en-AU" sz="2400" dirty="0"/>
          </a:p>
          <a:p>
            <a:pPr marL="342231" lvl="1" indent="-342231">
              <a:spcBef>
                <a:spcPts val="1200"/>
              </a:spcBef>
              <a:spcAft>
                <a:spcPts val="1200"/>
              </a:spcAft>
              <a:buClr>
                <a:schemeClr val="accent1">
                  <a:lumMod val="75000"/>
                </a:schemeClr>
              </a:buClr>
              <a:buFont typeface="Wingdings" pitchFamily="2" charset="2"/>
              <a:buChar char="§"/>
            </a:pPr>
            <a:r>
              <a:rPr lang="en-US" dirty="0">
                <a:solidFill>
                  <a:schemeClr val="tx1"/>
                </a:solidFill>
                <a:latin typeface="Calibri" pitchFamily="34" charset="0"/>
                <a:ea typeface="+mn-ea"/>
                <a:cs typeface="Calibri" pitchFamily="34" charset="0"/>
              </a:rPr>
              <a:t>Fresh Perspectives</a:t>
            </a:r>
          </a:p>
          <a:p>
            <a:pPr marL="342231" lvl="1" indent="-342231">
              <a:spcBef>
                <a:spcPts val="1200"/>
              </a:spcBef>
              <a:spcAft>
                <a:spcPts val="1200"/>
              </a:spcAft>
              <a:buClr>
                <a:schemeClr val="accent1">
                  <a:lumMod val="75000"/>
                </a:schemeClr>
              </a:buClr>
              <a:buFont typeface="Wingdings" pitchFamily="2" charset="2"/>
              <a:buChar char="§"/>
            </a:pPr>
            <a:r>
              <a:rPr lang="en-US" dirty="0">
                <a:solidFill>
                  <a:schemeClr val="tx1"/>
                </a:solidFill>
                <a:latin typeface="Calibri" pitchFamily="34" charset="0"/>
                <a:ea typeface="+mn-ea"/>
                <a:cs typeface="Calibri" pitchFamily="34" charset="0"/>
              </a:rPr>
              <a:t>International  Tensions</a:t>
            </a:r>
          </a:p>
          <a:p>
            <a:pPr marL="0" lvl="1" indent="138113"/>
            <a:endParaRPr lang="en-AU" sz="2800" dirty="0" smtClean="0"/>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9</a:t>
            </a:fld>
            <a:endParaRPr lang="en-AU">
              <a:solidFill>
                <a:srgbClr val="4F81BD">
                  <a:lumMod val="75000"/>
                </a:srgbClr>
              </a:solidFill>
            </a:endParaRPr>
          </a:p>
        </p:txBody>
      </p:sp>
    </p:spTree>
    <p:extLst>
      <p:ext uri="{BB962C8B-B14F-4D97-AF65-F5344CB8AC3E}">
        <p14:creationId xmlns:p14="http://schemas.microsoft.com/office/powerpoint/2010/main" val="355978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Contemporary Issues</a:t>
            </a:r>
            <a:br>
              <a:rPr lang="en-AU" dirty="0" smtClean="0"/>
            </a:br>
            <a:r>
              <a:rPr lang="en-AU" dirty="0" smtClean="0"/>
              <a:t>1- New Business relationships</a:t>
            </a:r>
            <a:endParaRPr lang="en-AU" dirty="0"/>
          </a:p>
        </p:txBody>
      </p:sp>
      <p:sp>
        <p:nvSpPr>
          <p:cNvPr id="3" name="Content Placeholder 2"/>
          <p:cNvSpPr>
            <a:spLocks noGrp="1"/>
          </p:cNvSpPr>
          <p:nvPr>
            <p:ph idx="1"/>
          </p:nvPr>
        </p:nvSpPr>
        <p:spPr/>
        <p:txBody>
          <a:bodyPr>
            <a:normAutofit/>
          </a:bodyPr>
          <a:lstStyle/>
          <a:p>
            <a:r>
              <a:rPr lang="en-AU" sz="2800" dirty="0" smtClean="0"/>
              <a:t>Helping Dissemination – the Challenge in New Cooperative Possibilities </a:t>
            </a:r>
          </a:p>
          <a:p>
            <a:pPr lvl="1"/>
            <a:r>
              <a:rPr lang="en-US" dirty="0" smtClean="0"/>
              <a:t>Business or hobby?</a:t>
            </a:r>
          </a:p>
          <a:p>
            <a:pPr lvl="1"/>
            <a:r>
              <a:rPr lang="en-US" dirty="0" smtClean="0"/>
              <a:t>Who are publishers?</a:t>
            </a:r>
            <a:endParaRPr lang="en-AU" dirty="0" smtClean="0"/>
          </a:p>
          <a:p>
            <a:pPr lvl="1"/>
            <a:r>
              <a:rPr lang="en-US" dirty="0" smtClean="0"/>
              <a:t>Rethinking what  publishers do practically</a:t>
            </a:r>
          </a:p>
          <a:p>
            <a:pPr lvl="1"/>
            <a:r>
              <a:rPr lang="en-US" dirty="0" smtClean="0"/>
              <a:t>Rethinking fundamental library business</a:t>
            </a:r>
            <a:endParaRPr lang="en-AU" dirty="0" smtClean="0"/>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10</a:t>
            </a:fld>
            <a:endParaRPr lang="en-AU">
              <a:solidFill>
                <a:srgbClr val="4F81BD">
                  <a:lumMod val="75000"/>
                </a:srgbClr>
              </a:solidFill>
            </a:endParaRPr>
          </a:p>
        </p:txBody>
      </p:sp>
    </p:spTree>
    <p:extLst>
      <p:ext uri="{BB962C8B-B14F-4D97-AF65-F5344CB8AC3E}">
        <p14:creationId xmlns:p14="http://schemas.microsoft.com/office/powerpoint/2010/main" val="65351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Contemporary Issues</a:t>
            </a:r>
            <a:br>
              <a:rPr lang="en-US" dirty="0" smtClean="0"/>
            </a:br>
            <a:r>
              <a:rPr lang="en-US" dirty="0" smtClean="0"/>
              <a:t>2 – Supporting best practice in the institution</a:t>
            </a:r>
            <a:endParaRPr lang="en-AU" dirty="0"/>
          </a:p>
        </p:txBody>
      </p:sp>
      <p:sp>
        <p:nvSpPr>
          <p:cNvPr id="3" name="Content Placeholder 2"/>
          <p:cNvSpPr>
            <a:spLocks noGrp="1"/>
          </p:cNvSpPr>
          <p:nvPr>
            <p:ph idx="1"/>
          </p:nvPr>
        </p:nvSpPr>
        <p:spPr>
          <a:xfrm>
            <a:off x="395536" y="1268760"/>
            <a:ext cx="7956376" cy="4719268"/>
          </a:xfrm>
        </p:spPr>
        <p:txBody>
          <a:bodyPr>
            <a:normAutofit fontScale="92500" lnSpcReduction="10000"/>
          </a:bodyPr>
          <a:lstStyle/>
          <a:p>
            <a:r>
              <a:rPr lang="en-US" sz="3000" dirty="0" smtClean="0"/>
              <a:t>The effect of funder and government mandates on the big publishers</a:t>
            </a:r>
          </a:p>
          <a:p>
            <a:pPr lvl="1"/>
            <a:r>
              <a:rPr lang="en-US" sz="2200" dirty="0" smtClean="0"/>
              <a:t>Moving in to manage processes</a:t>
            </a:r>
          </a:p>
          <a:p>
            <a:pPr lvl="1"/>
            <a:r>
              <a:rPr lang="en-US" sz="2200" dirty="0" smtClean="0"/>
              <a:t>Pushing long embargoes and delayed deposit </a:t>
            </a:r>
          </a:p>
          <a:p>
            <a:pPr lvl="1"/>
            <a:r>
              <a:rPr lang="en-US" sz="2200" dirty="0" smtClean="0"/>
              <a:t>FUD tactics, </a:t>
            </a:r>
            <a:r>
              <a:rPr lang="en-US" sz="2200" dirty="0" err="1" smtClean="0"/>
              <a:t>eg</a:t>
            </a:r>
            <a:r>
              <a:rPr lang="en-US" sz="2200" dirty="0" smtClean="0"/>
              <a:t> bewildering policy variations</a:t>
            </a:r>
            <a:endParaRPr lang="en-AU" sz="2200" dirty="0"/>
          </a:p>
          <a:p>
            <a:r>
              <a:rPr lang="en-US" sz="3000" dirty="0" smtClean="0"/>
              <a:t>The institutional response</a:t>
            </a:r>
          </a:p>
          <a:p>
            <a:pPr lvl="1"/>
            <a:r>
              <a:rPr lang="en-US" sz="2200" dirty="0" smtClean="0"/>
              <a:t>Timing imperatives</a:t>
            </a:r>
          </a:p>
          <a:p>
            <a:pPr lvl="1"/>
            <a:r>
              <a:rPr lang="en-US" sz="2200" dirty="0" smtClean="0"/>
              <a:t>The deposit imperative regardless of  OA  permissions</a:t>
            </a:r>
          </a:p>
          <a:p>
            <a:pPr lvl="1"/>
            <a:r>
              <a:rPr lang="en-US" sz="2200" dirty="0" smtClean="0"/>
              <a:t>Responding to the new aggregators, (</a:t>
            </a:r>
            <a:r>
              <a:rPr lang="en-US" sz="2200" dirty="0" err="1" smtClean="0"/>
              <a:t>Paperity</a:t>
            </a:r>
            <a:r>
              <a:rPr lang="en-US" sz="2200" dirty="0" smtClean="0"/>
              <a:t>, Content Mine)</a:t>
            </a:r>
          </a:p>
          <a:p>
            <a:pPr lvl="1"/>
            <a:r>
              <a:rPr lang="en-US" sz="2200" dirty="0" smtClean="0"/>
              <a:t>Data!</a:t>
            </a:r>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11</a:t>
            </a:fld>
            <a:endParaRPr lang="en-AU">
              <a:solidFill>
                <a:srgbClr val="4F81BD">
                  <a:lumMod val="75000"/>
                </a:srgbClr>
              </a:solidFill>
            </a:endParaRPr>
          </a:p>
        </p:txBody>
      </p:sp>
    </p:spTree>
    <p:extLst>
      <p:ext uri="{BB962C8B-B14F-4D97-AF65-F5344CB8AC3E}">
        <p14:creationId xmlns:p14="http://schemas.microsoft.com/office/powerpoint/2010/main" val="31721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Contemporary Issues</a:t>
            </a:r>
            <a:br>
              <a:rPr lang="en-US" dirty="0" smtClean="0"/>
            </a:br>
            <a:r>
              <a:rPr lang="en-US" dirty="0" smtClean="0"/>
              <a:t>3- Responding to Government</a:t>
            </a:r>
            <a:endParaRPr lang="en-AU" dirty="0"/>
          </a:p>
        </p:txBody>
      </p:sp>
      <p:sp>
        <p:nvSpPr>
          <p:cNvPr id="3" name="Content Placeholder 2"/>
          <p:cNvSpPr>
            <a:spLocks noGrp="1"/>
          </p:cNvSpPr>
          <p:nvPr>
            <p:ph idx="1"/>
          </p:nvPr>
        </p:nvSpPr>
        <p:spPr/>
        <p:txBody>
          <a:bodyPr>
            <a:normAutofit/>
          </a:bodyPr>
          <a:lstStyle/>
          <a:p>
            <a:pPr>
              <a:lnSpc>
                <a:spcPct val="150000"/>
              </a:lnSpc>
            </a:pPr>
            <a:r>
              <a:rPr lang="en-US" sz="2800" dirty="0" smtClean="0"/>
              <a:t>Assisting with the understanding of OA implementation (OA  = Green too)</a:t>
            </a:r>
          </a:p>
          <a:p>
            <a:pPr>
              <a:lnSpc>
                <a:spcPct val="150000"/>
              </a:lnSpc>
            </a:pPr>
            <a:r>
              <a:rPr lang="en-US" sz="2800" dirty="0" smtClean="0"/>
              <a:t>Pushing the IR as an institutional profile</a:t>
            </a:r>
          </a:p>
          <a:p>
            <a:pPr>
              <a:lnSpc>
                <a:spcPct val="150000"/>
              </a:lnSpc>
            </a:pPr>
            <a:r>
              <a:rPr lang="en-US" sz="2800" dirty="0" smtClean="0"/>
              <a:t>Helping with Research Assessment</a:t>
            </a:r>
          </a:p>
          <a:p>
            <a:pPr>
              <a:lnSpc>
                <a:spcPct val="150000"/>
              </a:lnSpc>
            </a:pPr>
            <a:r>
              <a:rPr lang="en-US" sz="2800" dirty="0" smtClean="0"/>
              <a:t>Active engagement with the impact story</a:t>
            </a:r>
            <a:endParaRPr lang="en-AU" sz="2800" dirty="0"/>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12</a:t>
            </a:fld>
            <a:endParaRPr lang="en-AU">
              <a:solidFill>
                <a:srgbClr val="4F81BD">
                  <a:lumMod val="75000"/>
                </a:srgbClr>
              </a:solidFill>
            </a:endParaRPr>
          </a:p>
        </p:txBody>
      </p:sp>
    </p:spTree>
    <p:extLst>
      <p:ext uri="{BB962C8B-B14F-4D97-AF65-F5344CB8AC3E}">
        <p14:creationId xmlns:p14="http://schemas.microsoft.com/office/powerpoint/2010/main" val="328115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Contemporary Issues</a:t>
            </a:r>
            <a:br>
              <a:rPr lang="en-US" sz="3200" dirty="0" smtClean="0"/>
            </a:br>
            <a:r>
              <a:rPr lang="en-US" sz="3200" dirty="0" smtClean="0"/>
              <a:t>4 – Copyright and Licensing</a:t>
            </a:r>
            <a:endParaRPr lang="en-AU" sz="3200" dirty="0"/>
          </a:p>
        </p:txBody>
      </p:sp>
      <p:sp>
        <p:nvSpPr>
          <p:cNvPr id="3" name="Content Placeholder 2"/>
          <p:cNvSpPr>
            <a:spLocks noGrp="1"/>
          </p:cNvSpPr>
          <p:nvPr>
            <p:ph idx="1"/>
          </p:nvPr>
        </p:nvSpPr>
        <p:spPr>
          <a:xfrm>
            <a:off x="971600" y="1268760"/>
            <a:ext cx="8352928" cy="5472608"/>
          </a:xfrm>
        </p:spPr>
        <p:txBody>
          <a:bodyPr>
            <a:normAutofit fontScale="92500" lnSpcReduction="10000"/>
          </a:bodyPr>
          <a:lstStyle/>
          <a:p>
            <a:pPr>
              <a:spcAft>
                <a:spcPts val="600"/>
              </a:spcAft>
            </a:pPr>
            <a:r>
              <a:rPr lang="en-US" sz="3000" dirty="0" smtClean="0"/>
              <a:t>Yet more FUD, the archaic and the arcane</a:t>
            </a:r>
          </a:p>
          <a:p>
            <a:pPr>
              <a:spcAft>
                <a:spcPts val="600"/>
              </a:spcAft>
            </a:pPr>
            <a:r>
              <a:rPr lang="en-US" sz="3000" dirty="0" smtClean="0"/>
              <a:t>Who really owns the outputs?</a:t>
            </a:r>
          </a:p>
          <a:p>
            <a:pPr>
              <a:spcAft>
                <a:spcPts val="600"/>
              </a:spcAft>
            </a:pPr>
            <a:r>
              <a:rPr lang="en-US" sz="3000" dirty="0" smtClean="0"/>
              <a:t>Who supplies the advisory expertise?</a:t>
            </a:r>
          </a:p>
          <a:p>
            <a:pPr>
              <a:spcAft>
                <a:spcPts val="600"/>
              </a:spcAft>
            </a:pPr>
            <a:r>
              <a:rPr lang="en-AU" sz="3000" dirty="0"/>
              <a:t>Gratis </a:t>
            </a:r>
            <a:r>
              <a:rPr lang="en-AU" sz="3000" dirty="0" smtClean="0"/>
              <a:t>or </a:t>
            </a:r>
            <a:r>
              <a:rPr lang="en-AU" sz="3000" dirty="0" err="1" smtClean="0"/>
              <a:t>Libre</a:t>
            </a:r>
            <a:r>
              <a:rPr lang="en-AU" sz="3000" dirty="0" smtClean="0"/>
              <a:t>?</a:t>
            </a:r>
            <a:endParaRPr lang="en-AU" sz="3000" dirty="0"/>
          </a:p>
          <a:p>
            <a:pPr>
              <a:spcAft>
                <a:spcPts val="600"/>
              </a:spcAft>
            </a:pPr>
            <a:r>
              <a:rPr lang="en-US" sz="3000" dirty="0" smtClean="0"/>
              <a:t>What does the institutional IP policy say?</a:t>
            </a:r>
          </a:p>
          <a:p>
            <a:pPr lvl="1"/>
            <a:r>
              <a:rPr lang="en-US" sz="2200" dirty="0" smtClean="0"/>
              <a:t>Is there a commitment to open?</a:t>
            </a:r>
          </a:p>
          <a:p>
            <a:pPr lvl="1"/>
            <a:r>
              <a:rPr lang="en-US" sz="2200" dirty="0" smtClean="0"/>
              <a:t>Is there a body of practice on Open Content Licensing?  (</a:t>
            </a:r>
            <a:r>
              <a:rPr lang="en-US" sz="2200" dirty="0" err="1" smtClean="0"/>
              <a:t>eg</a:t>
            </a:r>
            <a:r>
              <a:rPr lang="en-US" sz="2200" dirty="0" smtClean="0"/>
              <a:t> CC</a:t>
            </a:r>
            <a:r>
              <a:rPr lang="en-US" sz="2200" dirty="0"/>
              <a:t>)</a:t>
            </a:r>
            <a:endParaRPr lang="en-US" sz="2200" dirty="0" smtClean="0"/>
          </a:p>
          <a:p>
            <a:pPr>
              <a:spcAft>
                <a:spcPts val="600"/>
              </a:spcAft>
            </a:pPr>
            <a:r>
              <a:rPr lang="en-AU" sz="3000" dirty="0" smtClean="0"/>
              <a:t>Unfolding definitions of “</a:t>
            </a:r>
            <a:r>
              <a:rPr lang="en-AU" sz="3000" dirty="0" err="1" smtClean="0"/>
              <a:t>Open”eg</a:t>
            </a:r>
            <a:r>
              <a:rPr lang="en-AU" sz="3000" dirty="0" smtClean="0"/>
              <a:t> </a:t>
            </a:r>
            <a:r>
              <a:rPr lang="en-AU" sz="3000" dirty="0" err="1" smtClean="0"/>
              <a:t>OpeN</a:t>
            </a:r>
            <a:r>
              <a:rPr lang="en-AU" sz="3000" dirty="0" smtClean="0"/>
              <a:t> </a:t>
            </a:r>
            <a:r>
              <a:rPr lang="en-AU" sz="3000" dirty="0"/>
              <a:t>Definition 2.0 (Vollmer)</a:t>
            </a:r>
            <a:endParaRPr lang="en-US" sz="3000" dirty="0"/>
          </a:p>
          <a:p>
            <a:endParaRPr lang="en-AU" dirty="0"/>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13</a:t>
            </a:fld>
            <a:endParaRPr lang="en-AU">
              <a:solidFill>
                <a:srgbClr val="4F81BD">
                  <a:lumMod val="75000"/>
                </a:srgbClr>
              </a:solidFill>
            </a:endParaRPr>
          </a:p>
        </p:txBody>
      </p:sp>
    </p:spTree>
    <p:extLst>
      <p:ext uri="{BB962C8B-B14F-4D97-AF65-F5344CB8AC3E}">
        <p14:creationId xmlns:p14="http://schemas.microsoft.com/office/powerpoint/2010/main" val="247434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0"/>
            <a:ext cx="7992888" cy="826230"/>
          </a:xfrm>
        </p:spPr>
        <p:txBody>
          <a:bodyPr>
            <a:normAutofit fontScale="90000"/>
          </a:bodyPr>
          <a:lstStyle/>
          <a:p>
            <a:r>
              <a:rPr lang="en-US" dirty="0" smtClean="0"/>
              <a:t>Contemporary Issues </a:t>
            </a:r>
            <a:br>
              <a:rPr lang="en-US" dirty="0" smtClean="0"/>
            </a:br>
            <a:r>
              <a:rPr lang="en-US" dirty="0" smtClean="0"/>
              <a:t>5  - Perspectives demanding institutional attention</a:t>
            </a:r>
            <a:endParaRPr lang="en-AU" dirty="0"/>
          </a:p>
        </p:txBody>
      </p:sp>
      <p:sp>
        <p:nvSpPr>
          <p:cNvPr id="3" name="Content Placeholder 2"/>
          <p:cNvSpPr>
            <a:spLocks noGrp="1"/>
          </p:cNvSpPr>
          <p:nvPr>
            <p:ph idx="1"/>
          </p:nvPr>
        </p:nvSpPr>
        <p:spPr/>
        <p:txBody>
          <a:bodyPr>
            <a:normAutofit/>
          </a:bodyPr>
          <a:lstStyle/>
          <a:p>
            <a:pPr>
              <a:lnSpc>
                <a:spcPct val="150000"/>
              </a:lnSpc>
            </a:pPr>
            <a:r>
              <a:rPr lang="en-US" sz="3200" dirty="0" smtClean="0"/>
              <a:t>The student (the young)</a:t>
            </a:r>
          </a:p>
          <a:p>
            <a:pPr>
              <a:lnSpc>
                <a:spcPct val="150000"/>
              </a:lnSpc>
            </a:pPr>
            <a:r>
              <a:rPr lang="en-US" sz="3200" dirty="0" smtClean="0"/>
              <a:t>The citizen</a:t>
            </a:r>
          </a:p>
          <a:p>
            <a:pPr>
              <a:lnSpc>
                <a:spcPct val="150000"/>
              </a:lnSpc>
            </a:pPr>
            <a:r>
              <a:rPr lang="en-US" sz="3200" dirty="0" smtClean="0"/>
              <a:t>International scholarly colleagues</a:t>
            </a:r>
          </a:p>
          <a:p>
            <a:pPr>
              <a:lnSpc>
                <a:spcPct val="150000"/>
              </a:lnSpc>
            </a:pPr>
            <a:r>
              <a:rPr lang="en-US" sz="3200" dirty="0" smtClean="0"/>
              <a:t>International citizenry</a:t>
            </a:r>
            <a:endParaRPr lang="en-AU" sz="3200" dirty="0"/>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14</a:t>
            </a:fld>
            <a:endParaRPr lang="en-AU">
              <a:solidFill>
                <a:srgbClr val="4F81BD">
                  <a:lumMod val="75000"/>
                </a:srgbClr>
              </a:solidFill>
            </a:endParaRPr>
          </a:p>
        </p:txBody>
      </p:sp>
    </p:spTree>
    <p:extLst>
      <p:ext uri="{BB962C8B-B14F-4D97-AF65-F5344CB8AC3E}">
        <p14:creationId xmlns:p14="http://schemas.microsoft.com/office/powerpoint/2010/main" val="94846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in Emergent Economies Meets Scholarship in the Old West</a:t>
            </a:r>
            <a:endParaRPr lang="en-AU" dirty="0"/>
          </a:p>
        </p:txBody>
      </p:sp>
      <p:sp>
        <p:nvSpPr>
          <p:cNvPr id="3" name="Content Placeholder 2"/>
          <p:cNvSpPr>
            <a:spLocks noGrp="1"/>
          </p:cNvSpPr>
          <p:nvPr>
            <p:ph idx="1"/>
          </p:nvPr>
        </p:nvSpPr>
        <p:spPr>
          <a:xfrm>
            <a:off x="611560" y="1377051"/>
            <a:ext cx="8532440" cy="4719268"/>
          </a:xfrm>
        </p:spPr>
        <p:txBody>
          <a:bodyPr/>
          <a:lstStyle/>
          <a:p>
            <a:r>
              <a:rPr lang="en-AU" dirty="0"/>
              <a:t>Who does not have access? </a:t>
            </a:r>
            <a:endParaRPr lang="en-AU" dirty="0" smtClean="0"/>
          </a:p>
          <a:p>
            <a:pPr lvl="1"/>
            <a:r>
              <a:rPr lang="en-AU" sz="2400" dirty="0" smtClean="0"/>
              <a:t>Citizens </a:t>
            </a:r>
            <a:r>
              <a:rPr lang="en-AU" sz="2400" dirty="0"/>
              <a:t>whose tax dollars pay for research do not have access. </a:t>
            </a:r>
            <a:endParaRPr lang="en-AU" sz="2400" dirty="0" smtClean="0"/>
          </a:p>
          <a:p>
            <a:pPr lvl="1"/>
            <a:r>
              <a:rPr lang="en-AU" sz="2400" dirty="0" smtClean="0"/>
              <a:t>Patients </a:t>
            </a:r>
            <a:r>
              <a:rPr lang="en-AU" sz="2400" dirty="0"/>
              <a:t>who want to research their own medical conditions do not have access. </a:t>
            </a:r>
            <a:endParaRPr lang="en-AU" sz="2400" dirty="0" smtClean="0"/>
          </a:p>
          <a:p>
            <a:pPr lvl="1"/>
            <a:r>
              <a:rPr lang="en-AU" sz="2400" dirty="0" smtClean="0"/>
              <a:t>Educators </a:t>
            </a:r>
            <a:r>
              <a:rPr lang="en-AU" sz="2400" dirty="0"/>
              <a:t>who would like to incorporate the latest scientific discoveries into their curricula do not have access. </a:t>
            </a:r>
            <a:endParaRPr lang="en-AU" sz="2400" dirty="0" smtClean="0"/>
          </a:p>
          <a:p>
            <a:pPr lvl="1"/>
            <a:r>
              <a:rPr lang="en-AU" sz="2400" dirty="0" smtClean="0"/>
              <a:t>Scientists </a:t>
            </a:r>
            <a:r>
              <a:rPr lang="en-AU" sz="2400" dirty="0"/>
              <a:t>at institutions who cannot afford journal subscriptions do not have access. (McKiernan)</a:t>
            </a:r>
          </a:p>
          <a:p>
            <a:endParaRPr lang="en-AU" dirty="0"/>
          </a:p>
        </p:txBody>
      </p:sp>
      <p:sp>
        <p:nvSpPr>
          <p:cNvPr id="4" name="Slide Number Placeholder 3"/>
          <p:cNvSpPr>
            <a:spLocks noGrp="1"/>
          </p:cNvSpPr>
          <p:nvPr>
            <p:ph type="sldNum" sz="quarter" idx="12"/>
          </p:nvPr>
        </p:nvSpPr>
        <p:spPr/>
        <p:txBody>
          <a:bodyPr/>
          <a:lstStyle/>
          <a:p>
            <a:fld id="{2A013F82-EE5E-44EE-A61D-E31C6657F26F}" type="slidenum">
              <a:rPr lang="en-AU" smtClean="0">
                <a:solidFill>
                  <a:srgbClr val="4F81BD">
                    <a:lumMod val="75000"/>
                  </a:srgbClr>
                </a:solidFill>
              </a:rPr>
              <a:pPr/>
              <a:t>15</a:t>
            </a:fld>
            <a:endParaRPr lang="en-AU">
              <a:solidFill>
                <a:srgbClr val="4F81BD">
                  <a:lumMod val="75000"/>
                </a:srgbClr>
              </a:solidFill>
            </a:endParaRPr>
          </a:p>
        </p:txBody>
      </p:sp>
    </p:spTree>
    <p:extLst>
      <p:ext uri="{BB962C8B-B14F-4D97-AF65-F5344CB8AC3E}">
        <p14:creationId xmlns:p14="http://schemas.microsoft.com/office/powerpoint/2010/main" val="280655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109" y="2133600"/>
            <a:ext cx="6859787" cy="1371600"/>
          </a:xfrm>
        </p:spPr>
        <p:txBody>
          <a:bodyPr/>
          <a:lstStyle/>
          <a:p>
            <a:r>
              <a:rPr lang="en-AU" dirty="0" smtClean="0"/>
              <a:t>Discussion </a:t>
            </a:r>
            <a:endParaRPr lang="en-AU" dirty="0"/>
          </a:p>
        </p:txBody>
      </p:sp>
      <p:sp>
        <p:nvSpPr>
          <p:cNvPr id="3" name="Slide Number Placeholder 2"/>
          <p:cNvSpPr>
            <a:spLocks noGrp="1"/>
          </p:cNvSpPr>
          <p:nvPr>
            <p:ph type="sldNum" sz="quarter" idx="12"/>
          </p:nvPr>
        </p:nvSpPr>
        <p:spPr/>
        <p:txBody>
          <a:bodyPr/>
          <a:lstStyle/>
          <a:p>
            <a:fld id="{2A013F82-EE5E-44EE-A61D-E31C6657F26F}" type="slidenum">
              <a:rPr lang="en-AU" smtClean="0">
                <a:solidFill>
                  <a:srgbClr val="4F81BD">
                    <a:lumMod val="75000"/>
                  </a:srgbClr>
                </a:solidFill>
              </a:rPr>
              <a:pPr/>
              <a:t>16</a:t>
            </a:fld>
            <a:endParaRPr lang="en-AU">
              <a:solidFill>
                <a:srgbClr val="4F81BD">
                  <a:lumMod val="75000"/>
                </a:srgbClr>
              </a:solidFill>
            </a:endParaRPr>
          </a:p>
        </p:txBody>
      </p:sp>
    </p:spTree>
    <p:extLst>
      <p:ext uri="{BB962C8B-B14F-4D97-AF65-F5344CB8AC3E}">
        <p14:creationId xmlns:p14="http://schemas.microsoft.com/office/powerpoint/2010/main" val="328287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35300" y="2206625"/>
            <a:ext cx="6108700" cy="1470025"/>
          </a:xfrm>
        </p:spPr>
        <p:txBody>
          <a:bodyPr/>
          <a:lstStyle/>
          <a:p>
            <a:pPr algn="ctr" eaLnBrk="1" hangingPunct="1"/>
            <a:r>
              <a:rPr lang="en-029" sz="8000" dirty="0" smtClean="0">
                <a:solidFill>
                  <a:schemeClr val="bg1"/>
                </a:solidFill>
              </a:rPr>
              <a:t>Open Data</a:t>
            </a:r>
            <a:endParaRPr lang="en-US" sz="8000" dirty="0" smtClean="0">
              <a:solidFill>
                <a:schemeClr val="bg1"/>
              </a:solidFill>
            </a:endParaRPr>
          </a:p>
        </p:txBody>
      </p:sp>
      <p:sp>
        <p:nvSpPr>
          <p:cNvPr id="3075" name="Rectangle 3"/>
          <p:cNvSpPr>
            <a:spLocks noGrp="1" noChangeArrowheads="1"/>
          </p:cNvSpPr>
          <p:nvPr>
            <p:ph type="subTitle" idx="1"/>
          </p:nvPr>
        </p:nvSpPr>
        <p:spPr>
          <a:xfrm>
            <a:off x="1308100" y="5105400"/>
            <a:ext cx="6400800" cy="1752600"/>
          </a:xfrm>
        </p:spPr>
        <p:txBody>
          <a:bodyPr/>
          <a:lstStyle/>
          <a:p>
            <a:pPr eaLnBrk="1" hangingPunct="1"/>
            <a:endParaRPr lang="en-029" dirty="0" smtClean="0"/>
          </a:p>
          <a:p>
            <a:pPr eaLnBrk="1" hangingPunct="1"/>
            <a:r>
              <a:rPr lang="en-029" dirty="0" smtClean="0"/>
              <a:t>AOASG Forum  November 2014</a:t>
            </a:r>
            <a:endParaRPr lang="en-US" dirty="0" smtClean="0"/>
          </a:p>
        </p:txBody>
      </p:sp>
      <p:sp>
        <p:nvSpPr>
          <p:cNvPr id="4" name="Slide Number Placeholder 3"/>
          <p:cNvSpPr>
            <a:spLocks noGrp="1"/>
          </p:cNvSpPr>
          <p:nvPr>
            <p:ph type="sldNum" idx="11"/>
          </p:nvPr>
        </p:nvSpPr>
        <p:spPr/>
        <p:txBody>
          <a:bodyPr/>
          <a:lstStyle/>
          <a:p>
            <a:pPr>
              <a:defRPr/>
            </a:pPr>
            <a:fld id="{6E2F31E8-C2E3-4D27-AD70-FDDBDCF3DD97}" type="slidenum">
              <a:rPr lang="en-AU" smtClean="0"/>
              <a:pPr>
                <a:defRPr/>
              </a:pPr>
              <a:t>17</a:t>
            </a:fld>
            <a:endParaRPr lang="en-AU"/>
          </a:p>
        </p:txBody>
      </p:sp>
    </p:spTree>
    <p:extLst>
      <p:ext uri="{BB962C8B-B14F-4D97-AF65-F5344CB8AC3E}">
        <p14:creationId xmlns:p14="http://schemas.microsoft.com/office/powerpoint/2010/main" val="3047618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AU" dirty="0" smtClean="0"/>
              <a:t>Open Data</a:t>
            </a:r>
            <a:endParaRPr lang="en-AU" dirty="0"/>
          </a:p>
        </p:txBody>
      </p:sp>
      <p:sp>
        <p:nvSpPr>
          <p:cNvPr id="6" name="Content Placeholder 5"/>
          <p:cNvSpPr>
            <a:spLocks noGrp="1"/>
          </p:cNvSpPr>
          <p:nvPr>
            <p:ph idx="1"/>
          </p:nvPr>
        </p:nvSpPr>
        <p:spPr/>
        <p:txBody>
          <a:bodyPr/>
          <a:lstStyle/>
          <a:p>
            <a:r>
              <a:rPr lang="en-AU" dirty="0" smtClean="0"/>
              <a:t>Open data and open access</a:t>
            </a:r>
          </a:p>
          <a:p>
            <a:r>
              <a:rPr lang="en-AU" dirty="0" smtClean="0"/>
              <a:t>Principles</a:t>
            </a:r>
          </a:p>
          <a:p>
            <a:r>
              <a:rPr lang="en-AU" dirty="0" smtClean="0"/>
              <a:t>Policy</a:t>
            </a:r>
          </a:p>
          <a:p>
            <a:r>
              <a:rPr lang="en-AU" dirty="0" smtClean="0"/>
              <a:t>Practice </a:t>
            </a:r>
          </a:p>
        </p:txBody>
      </p:sp>
    </p:spTree>
    <p:extLst>
      <p:ext uri="{BB962C8B-B14F-4D97-AF65-F5344CB8AC3E}">
        <p14:creationId xmlns:p14="http://schemas.microsoft.com/office/powerpoint/2010/main" val="9216323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92100" y="419100"/>
            <a:ext cx="8432800" cy="596900"/>
          </a:xfrm>
        </p:spPr>
        <p:txBody>
          <a:bodyPr/>
          <a:lstStyle/>
          <a:p>
            <a:r>
              <a:rPr lang="en-AU" dirty="0" smtClean="0"/>
              <a:t>Open Access Publications and Open Data</a:t>
            </a:r>
            <a:endParaRPr lang="en-AU" dirty="0"/>
          </a:p>
        </p:txBody>
      </p:sp>
      <p:graphicFrame>
        <p:nvGraphicFramePr>
          <p:cNvPr id="9" name="Content Placeholder 8"/>
          <p:cNvGraphicFramePr>
            <a:graphicFrameLocks noGrp="1"/>
          </p:cNvGraphicFramePr>
          <p:nvPr>
            <p:ph idx="1"/>
          </p:nvPr>
        </p:nvGraphicFramePr>
        <p:xfrm>
          <a:off x="368300" y="1104901"/>
          <a:ext cx="8432799" cy="5244248"/>
        </p:xfrm>
        <a:graphic>
          <a:graphicData uri="http://schemas.openxmlformats.org/drawingml/2006/table">
            <a:tbl>
              <a:tblPr firstRow="1" bandRow="1">
                <a:tableStyleId>{5C22544A-7EE6-4342-B048-85BDC9FD1C3A}</a:tableStyleId>
              </a:tblPr>
              <a:tblGrid>
                <a:gridCol w="3314700"/>
                <a:gridCol w="2501900"/>
                <a:gridCol w="2616199"/>
              </a:tblGrid>
              <a:tr h="922868">
                <a:tc>
                  <a:txBody>
                    <a:bodyPr/>
                    <a:lstStyle/>
                    <a:p>
                      <a:endParaRPr lang="en-AU" dirty="0"/>
                    </a:p>
                  </a:txBody>
                  <a:tcPr/>
                </a:tc>
                <a:tc>
                  <a:txBody>
                    <a:bodyPr/>
                    <a:lstStyle/>
                    <a:p>
                      <a:r>
                        <a:rPr lang="en-AU" sz="2800" dirty="0" smtClean="0"/>
                        <a:t>OA Publications</a:t>
                      </a:r>
                      <a:endParaRPr lang="en-AU" sz="2800" dirty="0"/>
                    </a:p>
                  </a:txBody>
                  <a:tcPr/>
                </a:tc>
                <a:tc>
                  <a:txBody>
                    <a:bodyPr/>
                    <a:lstStyle/>
                    <a:p>
                      <a:r>
                        <a:rPr lang="en-AU" sz="2800" dirty="0" smtClean="0"/>
                        <a:t>Open Data</a:t>
                      </a:r>
                      <a:endParaRPr lang="en-AU" sz="2800" dirty="0"/>
                    </a:p>
                  </a:txBody>
                  <a:tcPr/>
                </a:tc>
              </a:tr>
              <a:tr h="803788">
                <a:tc>
                  <a:txBody>
                    <a:bodyPr/>
                    <a:lstStyle/>
                    <a:p>
                      <a:r>
                        <a:rPr lang="en-AU" sz="2400" dirty="0" smtClean="0"/>
                        <a:t>Commercial Access Providers</a:t>
                      </a:r>
                      <a:endParaRPr lang="en-AU" sz="2400" dirty="0"/>
                    </a:p>
                  </a:txBody>
                  <a:tcPr>
                    <a:solidFill>
                      <a:schemeClr val="accent1"/>
                    </a:solidFill>
                  </a:tcPr>
                </a:tc>
                <a:tc>
                  <a:txBody>
                    <a:bodyPr/>
                    <a:lstStyle/>
                    <a:p>
                      <a:r>
                        <a:rPr lang="en-AU" sz="2400" dirty="0" smtClean="0"/>
                        <a:t>Many</a:t>
                      </a:r>
                      <a:endParaRPr lang="en-AU" sz="2400" dirty="0"/>
                    </a:p>
                  </a:txBody>
                  <a:tcPr/>
                </a:tc>
                <a:tc>
                  <a:txBody>
                    <a:bodyPr/>
                    <a:lstStyle/>
                    <a:p>
                      <a:r>
                        <a:rPr lang="en-AU" sz="2400" dirty="0" smtClean="0"/>
                        <a:t>Few</a:t>
                      </a:r>
                      <a:endParaRPr lang="en-AU" sz="2400" dirty="0"/>
                    </a:p>
                  </a:txBody>
                  <a:tcPr/>
                </a:tc>
              </a:tr>
              <a:tr h="803788">
                <a:tc>
                  <a:txBody>
                    <a:bodyPr/>
                    <a:lstStyle/>
                    <a:p>
                      <a:r>
                        <a:rPr lang="en-AU" sz="2400" dirty="0" smtClean="0"/>
                        <a:t>Public Use</a:t>
                      </a:r>
                      <a:endParaRPr lang="en-AU" sz="2400" dirty="0"/>
                    </a:p>
                  </a:txBody>
                  <a:tcPr>
                    <a:solidFill>
                      <a:schemeClr val="accent1"/>
                    </a:solidFill>
                  </a:tcPr>
                </a:tc>
                <a:tc>
                  <a:txBody>
                    <a:bodyPr/>
                    <a:lstStyle/>
                    <a:p>
                      <a:r>
                        <a:rPr lang="en-AU" sz="2400" dirty="0" smtClean="0"/>
                        <a:t>Always</a:t>
                      </a:r>
                      <a:endParaRPr lang="en-AU" sz="2400" dirty="0"/>
                    </a:p>
                  </a:txBody>
                  <a:tcPr/>
                </a:tc>
                <a:tc>
                  <a:txBody>
                    <a:bodyPr/>
                    <a:lstStyle/>
                    <a:p>
                      <a:r>
                        <a:rPr lang="en-AU" sz="2400" dirty="0" smtClean="0"/>
                        <a:t>Can be </a:t>
                      </a:r>
                      <a:r>
                        <a:rPr lang="en-AU" sz="2400" baseline="0" dirty="0" smtClean="0"/>
                        <a:t>confidential or undocumented</a:t>
                      </a:r>
                      <a:endParaRPr lang="en-AU" sz="2400" dirty="0"/>
                    </a:p>
                  </a:txBody>
                  <a:tcPr/>
                </a:tc>
              </a:tr>
              <a:tr h="732364">
                <a:tc>
                  <a:txBody>
                    <a:bodyPr/>
                    <a:lstStyle/>
                    <a:p>
                      <a:r>
                        <a:rPr lang="en-AU" sz="2400" dirty="0" smtClean="0"/>
                        <a:t>Formats</a:t>
                      </a:r>
                      <a:endParaRPr lang="en-AU" sz="2400" dirty="0"/>
                    </a:p>
                  </a:txBody>
                  <a:tcPr>
                    <a:solidFill>
                      <a:schemeClr val="accent1"/>
                    </a:solidFill>
                  </a:tcPr>
                </a:tc>
                <a:tc>
                  <a:txBody>
                    <a:bodyPr/>
                    <a:lstStyle/>
                    <a:p>
                      <a:r>
                        <a:rPr lang="en-AU" sz="2400" dirty="0" smtClean="0"/>
                        <a:t>Homogeneous</a:t>
                      </a:r>
                      <a:endParaRPr lang="en-AU" sz="2400" dirty="0"/>
                    </a:p>
                  </a:txBody>
                  <a:tcPr/>
                </a:tc>
                <a:tc>
                  <a:txBody>
                    <a:bodyPr/>
                    <a:lstStyle/>
                    <a:p>
                      <a:r>
                        <a:rPr lang="en-AU" sz="2400" dirty="0" smtClean="0"/>
                        <a:t>Heterogeneous</a:t>
                      </a:r>
                      <a:endParaRPr lang="en-AU" sz="2400" dirty="0"/>
                    </a:p>
                  </a:txBody>
                  <a:tcPr/>
                </a:tc>
              </a:tr>
              <a:tr h="732364">
                <a:tc>
                  <a:txBody>
                    <a:bodyPr/>
                    <a:lstStyle/>
                    <a:p>
                      <a:r>
                        <a:rPr lang="en-AU" sz="2400" dirty="0" smtClean="0"/>
                        <a:t>Publisher</a:t>
                      </a:r>
                      <a:r>
                        <a:rPr lang="en-AU" sz="2400" baseline="0" dirty="0" smtClean="0"/>
                        <a:t> Prestige</a:t>
                      </a:r>
                      <a:endParaRPr lang="en-AU" sz="2400" dirty="0"/>
                    </a:p>
                  </a:txBody>
                  <a:tcPr>
                    <a:solidFill>
                      <a:schemeClr val="accent1"/>
                    </a:solidFill>
                  </a:tcPr>
                </a:tc>
                <a:tc>
                  <a:txBody>
                    <a:bodyPr/>
                    <a:lstStyle/>
                    <a:p>
                      <a:r>
                        <a:rPr lang="en-AU" sz="2400" dirty="0" smtClean="0"/>
                        <a:t>Highly Developed</a:t>
                      </a:r>
                      <a:endParaRPr lang="en-AU" sz="2400" dirty="0"/>
                    </a:p>
                  </a:txBody>
                  <a:tcPr/>
                </a:tc>
                <a:tc>
                  <a:txBody>
                    <a:bodyPr/>
                    <a:lstStyle/>
                    <a:p>
                      <a:r>
                        <a:rPr lang="en-AU" sz="2400" dirty="0" smtClean="0"/>
                        <a:t>n/a</a:t>
                      </a:r>
                      <a:endParaRPr lang="en-AU" sz="2400" dirty="0"/>
                    </a:p>
                  </a:txBody>
                  <a:tcPr/>
                </a:tc>
              </a:tr>
              <a:tr h="1161028">
                <a:tc>
                  <a:txBody>
                    <a:bodyPr/>
                    <a:lstStyle/>
                    <a:p>
                      <a:r>
                        <a:rPr lang="en-AU" sz="2400" baseline="0" dirty="0" smtClean="0"/>
                        <a:t>Infrastructure</a:t>
                      </a:r>
                      <a:endParaRPr lang="en-AU" sz="2400" dirty="0"/>
                    </a:p>
                  </a:txBody>
                  <a:tcPr>
                    <a:solidFill>
                      <a:schemeClr val="accent1"/>
                    </a:solidFill>
                  </a:tcPr>
                </a:tc>
                <a:tc>
                  <a:txBody>
                    <a:bodyPr/>
                    <a:lstStyle/>
                    <a:p>
                      <a:r>
                        <a:rPr lang="en-AU" sz="2400" dirty="0" smtClean="0"/>
                        <a:t>Commercial and institutional</a:t>
                      </a:r>
                      <a:endParaRPr lang="en-AU" sz="2400" dirty="0"/>
                    </a:p>
                  </a:txBody>
                  <a:tcPr/>
                </a:tc>
                <a:tc>
                  <a:txBody>
                    <a:bodyPr/>
                    <a:lstStyle/>
                    <a:p>
                      <a:r>
                        <a:rPr lang="en-AU" sz="2400" dirty="0" smtClean="0"/>
                        <a:t>(Inter-)National/ Discipline/ Govt/ Institutional</a:t>
                      </a:r>
                      <a:endParaRPr lang="en-AU" sz="2400" dirty="0"/>
                    </a:p>
                  </a:txBody>
                  <a:tcPr/>
                </a:tc>
              </a:tr>
            </a:tbl>
          </a:graphicData>
        </a:graphic>
      </p:graphicFrame>
    </p:spTree>
    <p:extLst>
      <p:ext uri="{BB962C8B-B14F-4D97-AF65-F5344CB8AC3E}">
        <p14:creationId xmlns:p14="http://schemas.microsoft.com/office/powerpoint/2010/main" val="3862329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Policy</a:t>
            </a:r>
            <a:endParaRPr lang="en-AU" dirty="0"/>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2"/>
          <a:stretch>
            <a:fillRect/>
          </a:stretch>
        </p:blipFill>
        <p:spPr>
          <a:xfrm>
            <a:off x="-1001445" y="170329"/>
            <a:ext cx="10145445" cy="6687671"/>
          </a:xfrm>
          <a:prstGeom prst="rect">
            <a:avLst/>
          </a:prstGeom>
        </p:spPr>
      </p:pic>
      <p:sp>
        <p:nvSpPr>
          <p:cNvPr id="5" name="TextBox 4"/>
          <p:cNvSpPr txBox="1"/>
          <p:nvPr/>
        </p:nvSpPr>
        <p:spPr>
          <a:xfrm>
            <a:off x="977153" y="268941"/>
            <a:ext cx="7747747" cy="923330"/>
          </a:xfrm>
          <a:prstGeom prst="rect">
            <a:avLst/>
          </a:prstGeom>
          <a:noFill/>
        </p:spPr>
        <p:txBody>
          <a:bodyPr wrap="square" rtlCol="0">
            <a:spAutoFit/>
          </a:bodyPr>
          <a:lstStyle/>
          <a:p>
            <a:pPr fontAlgn="base">
              <a:spcBef>
                <a:spcPct val="0"/>
              </a:spcBef>
              <a:spcAft>
                <a:spcPct val="0"/>
              </a:spcAft>
            </a:pPr>
            <a:r>
              <a:rPr lang="en-US" sz="5400" b="1" dirty="0" smtClean="0">
                <a:solidFill>
                  <a:srgbClr val="FFFFFF"/>
                </a:solidFill>
                <a:latin typeface="Arial" pitchFamily="34" charset="0"/>
                <a:ea typeface="ＭＳ Ｐゴシック" pitchFamily="34" charset="-128"/>
              </a:rPr>
              <a:t>Guiding Principles</a:t>
            </a:r>
            <a:endParaRPr lang="en-US" sz="5400" b="1" dirty="0">
              <a:solidFill>
                <a:srgbClr val="FFFFFF"/>
              </a:solidFill>
              <a:latin typeface="Arial" pitchFamily="34" charset="0"/>
              <a:ea typeface="ＭＳ Ｐゴシック" pitchFamily="34" charset="-128"/>
            </a:endParaRPr>
          </a:p>
        </p:txBody>
      </p:sp>
    </p:spTree>
    <p:extLst>
      <p:ext uri="{BB962C8B-B14F-4D97-AF65-F5344CB8AC3E}">
        <p14:creationId xmlns:p14="http://schemas.microsoft.com/office/powerpoint/2010/main" val="2018324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Open Data Principles</a:t>
            </a:r>
            <a:endParaRPr lang="en-AU" b="1" dirty="0"/>
          </a:p>
        </p:txBody>
      </p:sp>
      <p:sp>
        <p:nvSpPr>
          <p:cNvPr id="3" name="Content Placeholder 2"/>
          <p:cNvSpPr>
            <a:spLocks noGrp="1"/>
          </p:cNvSpPr>
          <p:nvPr>
            <p:ph idx="1"/>
          </p:nvPr>
        </p:nvSpPr>
        <p:spPr>
          <a:xfrm>
            <a:off x="368300" y="2146300"/>
            <a:ext cx="8432800" cy="3543300"/>
          </a:xfrm>
        </p:spPr>
        <p:txBody>
          <a:bodyPr/>
          <a:lstStyle/>
          <a:p>
            <a:r>
              <a:rPr lang="en-AU" b="1" dirty="0" smtClean="0"/>
              <a:t>Publicly funded </a:t>
            </a:r>
            <a:r>
              <a:rPr lang="en-AU" dirty="0" smtClean="0"/>
              <a:t>data should be publicly accessible</a:t>
            </a:r>
          </a:p>
          <a:p>
            <a:r>
              <a:rPr lang="en-AU" b="1" dirty="0" smtClean="0"/>
              <a:t>Return on Investment </a:t>
            </a:r>
            <a:r>
              <a:rPr lang="en-AU" dirty="0" smtClean="0"/>
              <a:t>in research increased through re-use and avoiding duplication</a:t>
            </a:r>
          </a:p>
          <a:p>
            <a:r>
              <a:rPr lang="en-AU" b="1" dirty="0" smtClean="0"/>
              <a:t>Scientific method </a:t>
            </a:r>
            <a:r>
              <a:rPr lang="en-AU" dirty="0" smtClean="0"/>
              <a:t>requires </a:t>
            </a:r>
            <a:r>
              <a:rPr lang="en-AU" dirty="0" err="1" smtClean="0"/>
              <a:t>replicability</a:t>
            </a:r>
            <a:r>
              <a:rPr lang="en-AU" dirty="0" smtClean="0"/>
              <a:t>/ reproducibility</a:t>
            </a:r>
          </a:p>
          <a:p>
            <a:r>
              <a:rPr lang="en-AU" dirty="0" smtClean="0"/>
              <a:t>Research data is an </a:t>
            </a:r>
            <a:r>
              <a:rPr lang="en-AU" b="1" dirty="0" smtClean="0"/>
              <a:t>asset for future research</a:t>
            </a:r>
            <a:endParaRPr lang="en-AU" b="1" dirty="0"/>
          </a:p>
        </p:txBody>
      </p:sp>
    </p:spTree>
    <p:extLst>
      <p:ext uri="{BB962C8B-B14F-4D97-AF65-F5344CB8AC3E}">
        <p14:creationId xmlns:p14="http://schemas.microsoft.com/office/powerpoint/2010/main" val="15644911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04800" y="-228600"/>
            <a:ext cx="9753600" cy="7315200"/>
          </a:xfrm>
          <a:prstGeom prst="rect">
            <a:avLst/>
          </a:prstGeom>
        </p:spPr>
      </p:pic>
      <p:sp>
        <p:nvSpPr>
          <p:cNvPr id="6" name="TextBox 5"/>
          <p:cNvSpPr txBox="1"/>
          <p:nvPr/>
        </p:nvSpPr>
        <p:spPr>
          <a:xfrm>
            <a:off x="977153" y="268941"/>
            <a:ext cx="7747747" cy="923330"/>
          </a:xfrm>
          <a:prstGeom prst="rect">
            <a:avLst/>
          </a:prstGeom>
          <a:noFill/>
        </p:spPr>
        <p:txBody>
          <a:bodyPr wrap="square" rtlCol="0">
            <a:spAutoFit/>
          </a:bodyPr>
          <a:lstStyle/>
          <a:p>
            <a:pPr algn="ctr" fontAlgn="base">
              <a:spcBef>
                <a:spcPct val="0"/>
              </a:spcBef>
              <a:spcAft>
                <a:spcPct val="0"/>
              </a:spcAft>
            </a:pPr>
            <a:r>
              <a:rPr lang="en-US" sz="5400" b="1" dirty="0" smtClean="0">
                <a:solidFill>
                  <a:srgbClr val="FFFFFF"/>
                </a:solidFill>
                <a:latin typeface="Arial" pitchFamily="34" charset="0"/>
                <a:ea typeface="ＭＳ Ｐゴシック" pitchFamily="34" charset="-128"/>
              </a:rPr>
              <a:t>Policy Directions</a:t>
            </a:r>
            <a:endParaRPr lang="en-US" sz="5400" b="1" dirty="0">
              <a:solidFill>
                <a:srgbClr val="FFFFFF"/>
              </a:solidFill>
              <a:latin typeface="Arial" pitchFamily="34" charset="0"/>
              <a:ea typeface="ＭＳ Ｐゴシック" pitchFamily="34" charset="-128"/>
            </a:endParaRPr>
          </a:p>
        </p:txBody>
      </p:sp>
    </p:spTree>
    <p:extLst>
      <p:ext uri="{BB962C8B-B14F-4D97-AF65-F5344CB8AC3E}">
        <p14:creationId xmlns:p14="http://schemas.microsoft.com/office/powerpoint/2010/main" val="22040073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alphaModFix amt="50000"/>
          </a:blip>
          <a:stretch>
            <a:fillRect/>
          </a:stretch>
        </p:blipFill>
        <p:spPr>
          <a:xfrm>
            <a:off x="818028" y="964452"/>
            <a:ext cx="7519148" cy="4511489"/>
          </a:xfrm>
          <a:prstGeom prst="rect">
            <a:avLst/>
          </a:prstGeom>
        </p:spPr>
      </p:pic>
      <p:sp>
        <p:nvSpPr>
          <p:cNvPr id="32769" name="Title 1"/>
          <p:cNvSpPr>
            <a:spLocks noGrp="1"/>
          </p:cNvSpPr>
          <p:nvPr>
            <p:ph type="title"/>
          </p:nvPr>
        </p:nvSpPr>
        <p:spPr>
          <a:xfrm>
            <a:off x="203200" y="115888"/>
            <a:ext cx="6699250" cy="914400"/>
          </a:xfrm>
        </p:spPr>
        <p:txBody>
          <a:bodyPr/>
          <a:lstStyle/>
          <a:p>
            <a:r>
              <a:rPr lang="en-US" dirty="0">
                <a:solidFill>
                  <a:schemeClr val="bg1"/>
                </a:solidFill>
                <a:latin typeface="Calibri" charset="0"/>
                <a:ea typeface="ヒラギノ角ゴ Pro W3" charset="0"/>
                <a:cs typeface="ヒラギノ角ゴ Pro W3" charset="0"/>
              </a:rPr>
              <a:t>International context</a:t>
            </a:r>
          </a:p>
        </p:txBody>
      </p:sp>
      <p:sp>
        <p:nvSpPr>
          <p:cNvPr id="32770" name="Content Placeholder 2"/>
          <p:cNvSpPr>
            <a:spLocks noGrp="1"/>
          </p:cNvSpPr>
          <p:nvPr>
            <p:ph idx="1"/>
          </p:nvPr>
        </p:nvSpPr>
        <p:spPr>
          <a:xfrm>
            <a:off x="1001058" y="1299882"/>
            <a:ext cx="7156823" cy="3914588"/>
          </a:xfrm>
        </p:spPr>
        <p:txBody>
          <a:bodyPr/>
          <a:lstStyle/>
          <a:p>
            <a:pPr marL="0" indent="0">
              <a:buNone/>
            </a:pPr>
            <a:r>
              <a:rPr lang="en-US" sz="2400" dirty="0">
                <a:latin typeface="Calibri" charset="0"/>
                <a:ea typeface="ヒラギノ角ゴ Pro W3" charset="0"/>
                <a:cs typeface="ヒラギノ角ゴ Pro W3" charset="0"/>
              </a:rPr>
              <a:t>In 2013, </a:t>
            </a:r>
            <a:r>
              <a:rPr lang="en-US" sz="2400" dirty="0" err="1">
                <a:latin typeface="Calibri" charset="0"/>
                <a:ea typeface="ヒラギノ角ゴ Pro W3" charset="0"/>
                <a:cs typeface="ヒラギノ角ゴ Pro W3" charset="0"/>
              </a:rPr>
              <a:t>Neelie</a:t>
            </a:r>
            <a:r>
              <a:rPr lang="en-US" sz="2400" dirty="0">
                <a:latin typeface="Calibri" charset="0"/>
                <a:ea typeface="ヒラギノ角ゴ Pro W3" charset="0"/>
                <a:cs typeface="ヒラギノ角ゴ Pro W3" charset="0"/>
              </a:rPr>
              <a:t> </a:t>
            </a:r>
            <a:r>
              <a:rPr lang="en-US" sz="2400" dirty="0" err="1">
                <a:latin typeface="Calibri" charset="0"/>
                <a:ea typeface="ヒラギノ角ゴ Pro W3" charset="0"/>
                <a:cs typeface="ヒラギノ角ゴ Pro W3" charset="0"/>
              </a:rPr>
              <a:t>Kroes</a:t>
            </a:r>
            <a:r>
              <a:rPr lang="en-US" sz="2400" dirty="0">
                <a:latin typeface="Calibri" charset="0"/>
                <a:ea typeface="ヒラギノ角ゴ Pro W3" charset="0"/>
                <a:cs typeface="ヒラギノ角ゴ Pro W3" charset="0"/>
              </a:rPr>
              <a:t>, Vice-President of the European Commission responsible for the Digital Agenda, declared, “... taxpayers who are paying for that research will want to see something back. </a:t>
            </a:r>
            <a:r>
              <a:rPr lang="en-US" sz="2400" dirty="0" smtClean="0">
                <a:latin typeface="Calibri" charset="0"/>
                <a:ea typeface="ヒラギノ角ゴ Pro W3" charset="0"/>
                <a:cs typeface="ヒラギノ角ゴ Pro W3" charset="0"/>
              </a:rPr>
              <a:t>...  </a:t>
            </a:r>
            <a:r>
              <a:rPr lang="en-US" sz="2400" dirty="0">
                <a:latin typeface="Calibri" charset="0"/>
                <a:ea typeface="ヒラギノ角ゴ Pro W3" charset="0"/>
                <a:cs typeface="ヒラギノ角ゴ Pro W3" charset="0"/>
              </a:rPr>
              <a:t>That's why we will require open access to all publications stemming from EU-funded research. </a:t>
            </a:r>
            <a:r>
              <a:rPr lang="en-US" sz="2400" dirty="0">
                <a:solidFill>
                  <a:srgbClr val="FF6600"/>
                </a:solidFill>
                <a:latin typeface="Calibri" charset="0"/>
                <a:ea typeface="ヒラギノ角ゴ Pro W3" charset="0"/>
                <a:cs typeface="ヒラギノ角ゴ Pro W3" charset="0"/>
              </a:rPr>
              <a:t>That's why we will progressively open access to the research data, too</a:t>
            </a:r>
            <a:r>
              <a:rPr lang="en-US" sz="2400" dirty="0">
                <a:latin typeface="Calibri" charset="0"/>
                <a:ea typeface="ヒラギノ角ゴ Pro W3" charset="0"/>
                <a:cs typeface="ヒラギノ角ゴ Pro W3" charset="0"/>
              </a:rPr>
              <a:t>.  And why we're asking national funding bodies to do the same.”</a:t>
            </a:r>
          </a:p>
          <a:p>
            <a:endParaRPr lang="en-US" sz="1800" dirty="0">
              <a:latin typeface="Calibri" charset="0"/>
              <a:ea typeface="ヒラギノ角ゴ Pro W3" charset="0"/>
              <a:cs typeface="ヒラギノ角ゴ Pro W3" charset="0"/>
            </a:endParaRPr>
          </a:p>
          <a:p>
            <a:pPr>
              <a:buFont typeface="Wingdings" charset="0"/>
              <a:buNone/>
            </a:pPr>
            <a:r>
              <a:rPr lang="en-US" sz="1200" dirty="0" smtClean="0">
                <a:latin typeface="Calibri" charset="0"/>
                <a:ea typeface="ヒラギノ角ゴ Pro W3" charset="0"/>
                <a:cs typeface="ヒラギノ角ゴ Pro W3" charset="0"/>
              </a:rPr>
              <a:t>Opening </a:t>
            </a:r>
            <a:r>
              <a:rPr lang="en-US" sz="1200" dirty="0">
                <a:latin typeface="Calibri" charset="0"/>
                <a:ea typeface="ヒラギノ角ゴ Pro W3" charset="0"/>
                <a:cs typeface="ヒラギノ角ゴ Pro W3" charset="0"/>
              </a:rPr>
              <a:t>Up Scientific Data , speech by Nellie </a:t>
            </a:r>
            <a:r>
              <a:rPr lang="en-US" sz="1200" dirty="0" err="1">
                <a:latin typeface="Calibri" charset="0"/>
                <a:ea typeface="ヒラギノ角ゴ Pro W3" charset="0"/>
                <a:cs typeface="ヒラギノ角ゴ Pro W3" charset="0"/>
              </a:rPr>
              <a:t>Kroes</a:t>
            </a:r>
            <a:r>
              <a:rPr lang="en-US" sz="1200" dirty="0">
                <a:latin typeface="Calibri" charset="0"/>
                <a:ea typeface="ヒラギノ角ゴ Pro W3" charset="0"/>
                <a:cs typeface="ヒラギノ角ゴ Pro W3" charset="0"/>
              </a:rPr>
              <a:t> given at the Launch of the Research Data Alliance/Stockholm, 18 March 2013   </a:t>
            </a:r>
            <a:r>
              <a:rPr lang="en-US" sz="1200" dirty="0">
                <a:latin typeface="Calibri" charset="0"/>
                <a:ea typeface="ヒラギノ角ゴ Pro W3" charset="0"/>
                <a:cs typeface="ヒラギノ角ゴ Pro W3" charset="0"/>
                <a:hlinkClick r:id="rId4"/>
              </a:rPr>
              <a:t>http://europa.eu/rapid/press-release_SPEECH-13-236_en.htm</a:t>
            </a:r>
            <a:r>
              <a:rPr lang="en-US" sz="1200" dirty="0">
                <a:latin typeface="Calibri" charset="0"/>
                <a:ea typeface="ヒラギノ角ゴ Pro W3" charset="0"/>
                <a:cs typeface="ヒラギノ角ゴ Pro W3" charset="0"/>
              </a:rPr>
              <a:t> </a:t>
            </a:r>
          </a:p>
          <a:p>
            <a:endParaRPr lang="en-US" dirty="0">
              <a:latin typeface="Calibri" charset="0"/>
              <a:ea typeface="ヒラギノ角ゴ Pro W3" charset="0"/>
              <a:cs typeface="ヒラギノ角ゴ Pro W3" charset="0"/>
            </a:endParaRPr>
          </a:p>
        </p:txBody>
      </p:sp>
      <p:sp>
        <p:nvSpPr>
          <p:cNvPr id="32771" name="Slide Number Placeholder 3"/>
          <p:cNvSpPr>
            <a:spLocks noGrp="1"/>
          </p:cNvSpPr>
          <p:nvPr>
            <p:ph type="sldNum" sz="quarter" idx="4294967295"/>
          </p:nvPr>
        </p:nvSpPr>
        <p:spPr>
          <a:xfrm>
            <a:off x="68961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fld id="{A880EF5D-5909-A748-AE2B-13CF6E4693A1}" type="slidenum">
              <a:rPr lang="en-US" sz="1400">
                <a:solidFill>
                  <a:srgbClr val="000000"/>
                </a:solidFill>
                <a:latin typeface="Calibri" charset="0"/>
              </a:rPr>
              <a:pPr eaLnBrk="1" fontAlgn="base" hangingPunct="1">
                <a:spcBef>
                  <a:spcPct val="0"/>
                </a:spcBef>
                <a:spcAft>
                  <a:spcPct val="0"/>
                </a:spcAft>
              </a:pPr>
              <a:t>23</a:t>
            </a:fld>
            <a:endParaRPr lang="en-US" sz="1400">
              <a:solidFill>
                <a:srgbClr val="000000"/>
              </a:solidFill>
              <a:latin typeface="Calibri" charset="0"/>
            </a:endParaRPr>
          </a:p>
        </p:txBody>
      </p:sp>
      <p:sp>
        <p:nvSpPr>
          <p:cNvPr id="6" name="Rectangle 5"/>
          <p:cNvSpPr/>
          <p:nvPr/>
        </p:nvSpPr>
        <p:spPr>
          <a:xfrm>
            <a:off x="4447607" y="2736334"/>
            <a:ext cx="248786" cy="369332"/>
          </a:xfrm>
          <a:prstGeom prst="rect">
            <a:avLst/>
          </a:prstGeom>
        </p:spPr>
        <p:txBody>
          <a:bodyPr wrap="none">
            <a:spAutoFit/>
          </a:bodyPr>
          <a:lstStyle/>
          <a:p>
            <a:pPr fontAlgn="base">
              <a:spcBef>
                <a:spcPct val="0"/>
              </a:spcBef>
              <a:spcAft>
                <a:spcPct val="0"/>
              </a:spcAft>
            </a:pPr>
            <a:r>
              <a:rPr lang="en-AU" dirty="0" smtClean="0">
                <a:solidFill>
                  <a:srgbClr val="000000"/>
                </a:solidFill>
                <a:latin typeface="Arial" pitchFamily="34" charset="0"/>
                <a:ea typeface="ＭＳ Ｐゴシック" pitchFamily="34" charset="-128"/>
              </a:rPr>
              <a:t> </a:t>
            </a:r>
            <a:endParaRPr lang="en-AU"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31898390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39939" name="Picture 3"/>
          <p:cNvPicPr>
            <a:picLocks noChangeAspect="1" noChangeArrowheads="1"/>
          </p:cNvPicPr>
          <p:nvPr/>
        </p:nvPicPr>
        <p:blipFill>
          <a:blip r:embed="rId3"/>
          <a:srcRect t="6544" r="37367" b="45438"/>
          <a:stretch>
            <a:fillRect/>
          </a:stretch>
        </p:blipFill>
        <p:spPr bwMode="auto">
          <a:xfrm>
            <a:off x="-1920837" y="0"/>
            <a:ext cx="11064837" cy="6858000"/>
          </a:xfrm>
          <a:prstGeom prst="rect">
            <a:avLst/>
          </a:prstGeom>
          <a:noFill/>
          <a:ln w="9525">
            <a:noFill/>
            <a:miter lim="800000"/>
            <a:headEnd/>
            <a:tailEnd/>
          </a:ln>
        </p:spPr>
      </p:pic>
    </p:spTree>
    <p:extLst>
      <p:ext uri="{BB962C8B-B14F-4D97-AF65-F5344CB8AC3E}">
        <p14:creationId xmlns:p14="http://schemas.microsoft.com/office/powerpoint/2010/main" val="15099888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520700"/>
            <a:ext cx="5372100" cy="1168400"/>
          </a:xfrm>
        </p:spPr>
        <p:txBody>
          <a:bodyPr/>
          <a:lstStyle/>
          <a:p>
            <a:r>
              <a:rPr lang="en-AU" b="1" dirty="0" smtClean="0">
                <a:solidFill>
                  <a:schemeClr val="tx2"/>
                </a:solidFill>
                <a:latin typeface="+mj-lt"/>
                <a:ea typeface="+mj-ea"/>
                <a:cs typeface="+mj-cs"/>
              </a:rPr>
              <a:t>G8 Science Ministers Statement</a:t>
            </a:r>
            <a:endParaRPr lang="en-AU" dirty="0"/>
          </a:p>
        </p:txBody>
      </p:sp>
      <p:sp>
        <p:nvSpPr>
          <p:cNvPr id="3" name="Content Placeholder 2"/>
          <p:cNvSpPr>
            <a:spLocks noGrp="1"/>
          </p:cNvSpPr>
          <p:nvPr>
            <p:ph idx="1"/>
          </p:nvPr>
        </p:nvSpPr>
        <p:spPr>
          <a:xfrm>
            <a:off x="368300" y="2146300"/>
            <a:ext cx="8432800" cy="4025900"/>
          </a:xfrm>
        </p:spPr>
        <p:txBody>
          <a:bodyPr/>
          <a:lstStyle/>
          <a:p>
            <a:pPr marL="571500" indent="-571500">
              <a:buAutoNum type="romanLcPeriod"/>
            </a:pPr>
            <a:r>
              <a:rPr lang="en-AU" dirty="0" smtClean="0">
                <a:solidFill>
                  <a:schemeClr val="tx1"/>
                </a:solidFill>
                <a:latin typeface="+mn-lt"/>
                <a:ea typeface="+mn-ea"/>
                <a:cs typeface="+mn-cs"/>
              </a:rPr>
              <a:t>“To the greatest extent and with the fewest constraints possible </a:t>
            </a:r>
            <a:r>
              <a:rPr lang="en-AU" b="1" dirty="0" smtClean="0">
                <a:solidFill>
                  <a:schemeClr val="tx1"/>
                </a:solidFill>
                <a:latin typeface="+mn-lt"/>
                <a:ea typeface="+mn-ea"/>
                <a:cs typeface="+mn-cs"/>
              </a:rPr>
              <a:t>publicly funded scientific research data should be open</a:t>
            </a:r>
            <a:r>
              <a:rPr lang="en-AU" dirty="0" smtClean="0">
                <a:solidFill>
                  <a:schemeClr val="tx1"/>
                </a:solidFill>
                <a:latin typeface="+mn-lt"/>
                <a:ea typeface="+mn-ea"/>
                <a:cs typeface="+mn-cs"/>
              </a:rPr>
              <a:t>, while at the same time respecting concerns in relation to privacy, safety, security and commercial interests, whilst acknowledging the legitimate concerns of private partners.”</a:t>
            </a:r>
          </a:p>
          <a:p>
            <a:pPr marL="571500" indent="-571500">
              <a:buNone/>
            </a:pPr>
            <a:endParaRPr lang="en-AU" dirty="0" smtClean="0">
              <a:solidFill>
                <a:schemeClr val="tx1"/>
              </a:solidFill>
              <a:latin typeface="+mn-lt"/>
              <a:ea typeface="+mn-ea"/>
              <a:cs typeface="+mn-cs"/>
            </a:endParaRPr>
          </a:p>
          <a:p>
            <a:pPr marL="571500" indent="-571500">
              <a:buNone/>
            </a:pPr>
            <a:r>
              <a:rPr lang="en-AU" sz="2000" dirty="0" smtClean="0">
                <a:solidFill>
                  <a:schemeClr val="tx1"/>
                </a:solidFill>
                <a:latin typeface="+mn-lt"/>
                <a:ea typeface="+mn-ea"/>
                <a:cs typeface="+mn-cs"/>
              </a:rPr>
              <a:t>13 June 2013</a:t>
            </a:r>
            <a:endParaRPr lang="en-AU" sz="2000" dirty="0"/>
          </a:p>
        </p:txBody>
      </p:sp>
      <p:pic>
        <p:nvPicPr>
          <p:cNvPr id="41986" name="Picture 2" descr="G8"/>
          <p:cNvPicPr>
            <a:picLocks noChangeAspect="1" noChangeArrowheads="1"/>
          </p:cNvPicPr>
          <p:nvPr/>
        </p:nvPicPr>
        <p:blipFill>
          <a:blip r:embed="rId2"/>
          <a:srcRect/>
          <a:stretch>
            <a:fillRect/>
          </a:stretch>
        </p:blipFill>
        <p:spPr bwMode="auto">
          <a:xfrm>
            <a:off x="257175" y="252412"/>
            <a:ext cx="2857500" cy="1857376"/>
          </a:xfrm>
          <a:prstGeom prst="rect">
            <a:avLst/>
          </a:prstGeom>
          <a:noFill/>
        </p:spPr>
      </p:pic>
    </p:spTree>
    <p:extLst>
      <p:ext uri="{BB962C8B-B14F-4D97-AF65-F5344CB8AC3E}">
        <p14:creationId xmlns:p14="http://schemas.microsoft.com/office/powerpoint/2010/main" val="4040905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alphaModFix amt="70000"/>
          </a:blip>
          <a:stretch>
            <a:fillRect/>
          </a:stretch>
        </p:blipFill>
        <p:spPr>
          <a:xfrm>
            <a:off x="2045822" y="2415241"/>
            <a:ext cx="4467048" cy="3065944"/>
          </a:xfrm>
          <a:prstGeom prst="rect">
            <a:avLst/>
          </a:prstGeom>
        </p:spPr>
      </p:pic>
      <p:sp>
        <p:nvSpPr>
          <p:cNvPr id="45059" name="Content Placeholder 2"/>
          <p:cNvSpPr>
            <a:spLocks noGrp="1"/>
          </p:cNvSpPr>
          <p:nvPr>
            <p:ph idx="1"/>
          </p:nvPr>
        </p:nvSpPr>
        <p:spPr>
          <a:xfrm>
            <a:off x="672353" y="1004888"/>
            <a:ext cx="8129028" cy="3949700"/>
          </a:xfrm>
        </p:spPr>
        <p:txBody>
          <a:bodyPr/>
          <a:lstStyle/>
          <a:p>
            <a:pPr marL="0" indent="0">
              <a:buNone/>
            </a:pPr>
            <a:r>
              <a:rPr lang="en-US" sz="2400" dirty="0">
                <a:latin typeface="Calibri" charset="0"/>
                <a:ea typeface="ヒラギノ角ゴ Pro W3" charset="0"/>
                <a:cs typeface="ヒラギノ角ゴ Pro W3" charset="0"/>
              </a:rPr>
              <a:t>“The collaborative response to global challenges isn’t possible unless we get [research infrastructure] fundamentals right first, and </a:t>
            </a:r>
            <a:r>
              <a:rPr lang="en-US" sz="2400" dirty="0">
                <a:solidFill>
                  <a:srgbClr val="FF6600"/>
                </a:solidFill>
                <a:latin typeface="Calibri" charset="0"/>
                <a:ea typeface="ヒラギノ角ゴ Pro W3" charset="0"/>
                <a:cs typeface="ヒラギノ角ゴ Pro W3" charset="0"/>
              </a:rPr>
              <a:t>one of those fundamentals is sharing high quality research data</a:t>
            </a:r>
            <a:r>
              <a:rPr lang="en-US" sz="2400" dirty="0">
                <a:latin typeface="Calibri" charset="0"/>
                <a:ea typeface="ヒラギノ角ゴ Pro W3" charset="0"/>
                <a:cs typeface="ヒラギノ角ゴ Pro W3" charset="0"/>
              </a:rPr>
              <a:t>.” </a:t>
            </a:r>
          </a:p>
        </p:txBody>
      </p:sp>
      <p:sp>
        <p:nvSpPr>
          <p:cNvPr id="45060" name="TextBox 3"/>
          <p:cNvSpPr txBox="1">
            <a:spLocks noChangeArrowheads="1"/>
          </p:cNvSpPr>
          <p:nvPr/>
        </p:nvSpPr>
        <p:spPr bwMode="auto">
          <a:xfrm>
            <a:off x="1135342" y="5764026"/>
            <a:ext cx="6634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AU" sz="1400" dirty="0" smtClean="0">
                <a:solidFill>
                  <a:srgbClr val="000000"/>
                </a:solidFill>
              </a:rPr>
              <a:t>keynote speech at the Research Data Alliance Third Plenary in Dublin on 26 March 2014</a:t>
            </a:r>
            <a:endParaRPr lang="en-US" sz="1400" dirty="0">
              <a:solidFill>
                <a:srgbClr val="000000"/>
              </a:solidFill>
            </a:endParaRPr>
          </a:p>
        </p:txBody>
      </p:sp>
    </p:spTree>
    <p:extLst>
      <p:ext uri="{BB962C8B-B14F-4D97-AF65-F5344CB8AC3E}">
        <p14:creationId xmlns:p14="http://schemas.microsoft.com/office/powerpoint/2010/main" val="10162572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20700"/>
            <a:ext cx="1272988" cy="596900"/>
          </a:xfrm>
        </p:spPr>
        <p:txBody>
          <a:bodyPr/>
          <a:lstStyle/>
          <a:p>
            <a:r>
              <a:rPr lang="en-AU" dirty="0" smtClean="0"/>
              <a:t>USA</a:t>
            </a:r>
            <a:endParaRPr lang="en-AU" dirty="0"/>
          </a:p>
        </p:txBody>
      </p:sp>
      <p:sp>
        <p:nvSpPr>
          <p:cNvPr id="3" name="Content Placeholder 2"/>
          <p:cNvSpPr>
            <a:spLocks noGrp="1"/>
          </p:cNvSpPr>
          <p:nvPr>
            <p:ph idx="1"/>
          </p:nvPr>
        </p:nvSpPr>
        <p:spPr>
          <a:xfrm>
            <a:off x="355600" y="1600200"/>
            <a:ext cx="8432800" cy="3949700"/>
          </a:xfrm>
        </p:spPr>
        <p:txBody>
          <a:bodyPr/>
          <a:lstStyle/>
          <a:p>
            <a:r>
              <a:rPr lang="en-AU" dirty="0" smtClean="0">
                <a:solidFill>
                  <a:schemeClr val="tx1"/>
                </a:solidFill>
                <a:latin typeface="+mn-lt"/>
                <a:ea typeface="+mn-ea"/>
                <a:cs typeface="+mn-cs"/>
              </a:rPr>
              <a:t>The NSF requires that, in an </a:t>
            </a:r>
            <a:r>
              <a:rPr lang="en-AU" dirty="0" smtClean="0">
                <a:solidFill>
                  <a:srgbClr val="FFC000"/>
                </a:solidFill>
                <a:latin typeface="+mn-lt"/>
                <a:ea typeface="+mn-ea"/>
                <a:cs typeface="+mn-cs"/>
              </a:rPr>
              <a:t>application for funding</a:t>
            </a:r>
            <a:r>
              <a:rPr lang="en-AU" dirty="0" smtClean="0">
                <a:solidFill>
                  <a:schemeClr val="tx1"/>
                </a:solidFill>
                <a:latin typeface="+mn-lt"/>
                <a:ea typeface="+mn-ea"/>
                <a:cs typeface="+mn-cs"/>
              </a:rPr>
              <a:t>, Senior personnel should include: A list of: (</a:t>
            </a:r>
            <a:r>
              <a:rPr lang="en-AU" dirty="0" err="1" smtClean="0">
                <a:solidFill>
                  <a:schemeClr val="tx1"/>
                </a:solidFill>
                <a:latin typeface="+mn-lt"/>
                <a:ea typeface="+mn-ea"/>
                <a:cs typeface="+mn-cs"/>
              </a:rPr>
              <a:t>i</a:t>
            </a:r>
            <a:r>
              <a:rPr lang="en-AU" dirty="0" smtClean="0">
                <a:solidFill>
                  <a:schemeClr val="tx1"/>
                </a:solidFill>
                <a:latin typeface="+mn-lt"/>
                <a:ea typeface="+mn-ea"/>
                <a:cs typeface="+mn-cs"/>
              </a:rPr>
              <a:t>) up to five products most closely related to the proposed project; and (ii) up to five other significant products, whether or not related to the proposed project. Acceptable products must be citable and accessible including but not limited to publications, </a:t>
            </a:r>
            <a:r>
              <a:rPr lang="en-AU" dirty="0" smtClean="0">
                <a:solidFill>
                  <a:srgbClr val="FFC000"/>
                </a:solidFill>
                <a:latin typeface="+mn-lt"/>
                <a:ea typeface="+mn-ea"/>
                <a:cs typeface="+mn-cs"/>
              </a:rPr>
              <a:t>data sets</a:t>
            </a:r>
            <a:r>
              <a:rPr lang="en-AU" dirty="0" smtClean="0">
                <a:solidFill>
                  <a:schemeClr val="tx1"/>
                </a:solidFill>
                <a:latin typeface="+mn-lt"/>
                <a:ea typeface="+mn-ea"/>
                <a:cs typeface="+mn-cs"/>
              </a:rPr>
              <a:t>, software, patents, and copyrights.</a:t>
            </a:r>
            <a:r>
              <a:rPr lang="en-AU" b="0" dirty="0" smtClean="0"/>
              <a:t/>
            </a:r>
            <a:br>
              <a:rPr lang="en-AU" b="0" dirty="0" smtClean="0"/>
            </a:br>
            <a:r>
              <a:rPr lang="en-AU" sz="1400" dirty="0" smtClean="0">
                <a:solidFill>
                  <a:schemeClr val="tx1"/>
                </a:solidFill>
                <a:latin typeface="+mn-lt"/>
                <a:ea typeface="+mn-ea"/>
                <a:cs typeface="+mn-cs"/>
              </a:rPr>
              <a:t>See </a:t>
            </a:r>
            <a:r>
              <a:rPr lang="en-AU" sz="1400" u="sng" dirty="0" smtClean="0">
                <a:solidFill>
                  <a:schemeClr val="tx1"/>
                </a:solidFill>
                <a:latin typeface="+mn-lt"/>
                <a:ea typeface="+mn-ea"/>
                <a:cs typeface="+mn-cs"/>
              </a:rPr>
              <a:t>http://www.nsf.gov/pubs/policydocs/pappguide/nsf13001/gpg_2.jsp#IIC2fic</a:t>
            </a:r>
            <a:r>
              <a:rPr lang="en-AU" dirty="0" smtClean="0"/>
              <a:t/>
            </a:r>
            <a:br>
              <a:rPr lang="en-AU" dirty="0" smtClean="0"/>
            </a:br>
            <a:r>
              <a:rPr lang="en-AU" b="0" dirty="0" smtClean="0"/>
              <a:t> </a:t>
            </a:r>
            <a:endParaRPr lang="en-AU" dirty="0"/>
          </a:p>
        </p:txBody>
      </p:sp>
      <p:pic>
        <p:nvPicPr>
          <p:cNvPr id="4" name="Picture 3"/>
          <p:cNvPicPr>
            <a:picLocks noChangeAspect="1"/>
          </p:cNvPicPr>
          <p:nvPr/>
        </p:nvPicPr>
        <p:blipFill>
          <a:blip r:embed="rId2"/>
          <a:stretch>
            <a:fillRect/>
          </a:stretch>
        </p:blipFill>
        <p:spPr>
          <a:xfrm>
            <a:off x="4401670" y="234950"/>
            <a:ext cx="4742329" cy="1528948"/>
          </a:xfrm>
          <a:prstGeom prst="rect">
            <a:avLst/>
          </a:prstGeom>
        </p:spPr>
      </p:pic>
    </p:spTree>
    <p:extLst>
      <p:ext uri="{BB962C8B-B14F-4D97-AF65-F5344CB8AC3E}">
        <p14:creationId xmlns:p14="http://schemas.microsoft.com/office/powerpoint/2010/main" val="2980716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51647" y="367418"/>
            <a:ext cx="3872753" cy="1760342"/>
          </a:xfrm>
          <a:prstGeom prst="rect">
            <a:avLst/>
          </a:prstGeom>
        </p:spPr>
      </p:pic>
      <p:sp>
        <p:nvSpPr>
          <p:cNvPr id="4" name="Content Placeholder 2"/>
          <p:cNvSpPr txBox="1">
            <a:spLocks/>
          </p:cNvSpPr>
          <p:nvPr/>
        </p:nvSpPr>
        <p:spPr bwMode="auto">
          <a:xfrm>
            <a:off x="-82176" y="2773829"/>
            <a:ext cx="7352553" cy="3949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lvl="1" indent="-342900" defTabSz="914400" eaLnBrk="0" fontAlgn="base" hangingPunct="0">
              <a:spcBef>
                <a:spcPct val="20000"/>
              </a:spcBef>
              <a:spcAft>
                <a:spcPct val="0"/>
              </a:spcAft>
              <a:buClr>
                <a:srgbClr val="CC772E"/>
              </a:buClr>
              <a:buFont typeface="Wingdings" pitchFamily="2" charset="2"/>
              <a:buChar char="§"/>
              <a:defRPr/>
            </a:pPr>
            <a:r>
              <a:rPr lang="en-AU" sz="2800" kern="0" dirty="0" smtClean="0">
                <a:solidFill>
                  <a:srgbClr val="000000"/>
                </a:solidFill>
                <a:latin typeface="Arial" pitchFamily="34" charset="0"/>
                <a:ea typeface="ＭＳ Ｐゴシック" pitchFamily="34" charset="-128"/>
              </a:rPr>
              <a:t>Open Data Trial with about 20% of EU-funded projects 2013-14</a:t>
            </a:r>
          </a:p>
          <a:p>
            <a:pPr marL="742950" lvl="1" indent="-342900" defTabSz="914400" eaLnBrk="0" fontAlgn="base" hangingPunct="0">
              <a:spcBef>
                <a:spcPct val="20000"/>
              </a:spcBef>
              <a:spcAft>
                <a:spcPct val="0"/>
              </a:spcAft>
              <a:buClr>
                <a:srgbClr val="CC772E"/>
              </a:buClr>
              <a:buFont typeface="Wingdings" pitchFamily="2" charset="2"/>
              <a:buChar char="§"/>
              <a:defRPr/>
            </a:pPr>
            <a:r>
              <a:rPr lang="en-AU" sz="2800" kern="0" dirty="0" smtClean="0">
                <a:solidFill>
                  <a:srgbClr val="000000"/>
                </a:solidFill>
                <a:latin typeface="Arial" pitchFamily="34" charset="0"/>
                <a:ea typeface="ＭＳ Ｐゴシック" pitchFamily="34" charset="-128"/>
              </a:rPr>
              <a:t>In specific areas: </a:t>
            </a:r>
            <a:endParaRPr lang="en-AU" sz="2800" kern="0" dirty="0">
              <a:solidFill>
                <a:srgbClr val="000000"/>
              </a:solidFill>
              <a:latin typeface="Arial" pitchFamily="34" charset="0"/>
              <a:ea typeface="ＭＳ Ｐゴシック" pitchFamily="34" charset="-128"/>
            </a:endParaRPr>
          </a:p>
          <a:p>
            <a:pPr marL="1143000" lvl="2" indent="-342900" defTabSz="914400" eaLnBrk="0" fontAlgn="base" hangingPunct="0">
              <a:spcBef>
                <a:spcPct val="20000"/>
              </a:spcBef>
              <a:spcAft>
                <a:spcPct val="0"/>
              </a:spcAft>
              <a:buClr>
                <a:srgbClr val="9EB090"/>
              </a:buClr>
              <a:buFont typeface="Wingdings" pitchFamily="2" charset="2"/>
              <a:buChar char="§"/>
              <a:defRPr/>
            </a:pPr>
            <a:r>
              <a:rPr lang="en-AU" sz="2800" kern="0" dirty="0" smtClean="0">
                <a:solidFill>
                  <a:srgbClr val="000000"/>
                </a:solidFill>
                <a:latin typeface="Arial" pitchFamily="34" charset="0"/>
                <a:ea typeface="ＭＳ Ｐゴシック" pitchFamily="34" charset="-128"/>
              </a:rPr>
              <a:t>technology</a:t>
            </a:r>
            <a:r>
              <a:rPr lang="en-AU" sz="2800" kern="0" dirty="0">
                <a:solidFill>
                  <a:srgbClr val="000000"/>
                </a:solidFill>
                <a:latin typeface="Arial" pitchFamily="34" charset="0"/>
                <a:ea typeface="ＭＳ Ｐゴシック" pitchFamily="34" charset="-128"/>
              </a:rPr>
              <a:t>; climate; energy; society &amp; </a:t>
            </a:r>
            <a:r>
              <a:rPr lang="en-AU" sz="2800" kern="0" dirty="0" smtClean="0">
                <a:solidFill>
                  <a:srgbClr val="000000"/>
                </a:solidFill>
                <a:latin typeface="Arial" pitchFamily="34" charset="0"/>
                <a:ea typeface="ＭＳ Ｐゴシック" pitchFamily="34" charset="-128"/>
              </a:rPr>
              <a:t>science (opt out)</a:t>
            </a:r>
          </a:p>
          <a:p>
            <a:pPr marL="1143000" lvl="2" indent="-342900" defTabSz="914400" eaLnBrk="0" fontAlgn="base" hangingPunct="0">
              <a:spcBef>
                <a:spcPct val="20000"/>
              </a:spcBef>
              <a:spcAft>
                <a:spcPct val="0"/>
              </a:spcAft>
              <a:buClr>
                <a:srgbClr val="9EB090"/>
              </a:buClr>
              <a:buFont typeface="Wingdings" pitchFamily="2" charset="2"/>
              <a:buChar char="§"/>
              <a:defRPr/>
            </a:pPr>
            <a:r>
              <a:rPr lang="en-AU" sz="2800" kern="0" dirty="0" smtClean="0">
                <a:solidFill>
                  <a:srgbClr val="000000"/>
                </a:solidFill>
                <a:latin typeface="Arial" pitchFamily="34" charset="0"/>
                <a:ea typeface="ＭＳ Ｐゴシック" pitchFamily="34" charset="-128"/>
              </a:rPr>
              <a:t>Opt in from other areas</a:t>
            </a:r>
            <a:endParaRPr lang="en-AU" sz="2800" kern="0" dirty="0">
              <a:solidFill>
                <a:srgbClr val="000000"/>
              </a:solidFill>
              <a:latin typeface="Arial" pitchFamily="34" charset="0"/>
              <a:ea typeface="ＭＳ Ｐゴシック" pitchFamily="34" charset="-128"/>
            </a:endParaRPr>
          </a:p>
          <a:p>
            <a:pPr marL="742950" lvl="1" indent="-342900" defTabSz="914400" eaLnBrk="0" fontAlgn="base" hangingPunct="0">
              <a:spcBef>
                <a:spcPct val="20000"/>
              </a:spcBef>
              <a:spcAft>
                <a:spcPct val="0"/>
              </a:spcAft>
              <a:buClr>
                <a:srgbClr val="CC772E"/>
              </a:buClr>
              <a:buFont typeface="Wingdings" pitchFamily="2" charset="2"/>
              <a:buChar char="§"/>
              <a:defRPr/>
            </a:pPr>
            <a:r>
              <a:rPr lang="en-AU" sz="2800" dirty="0">
                <a:solidFill>
                  <a:srgbClr val="000000"/>
                </a:solidFill>
                <a:latin typeface="Arial" pitchFamily="34" charset="0"/>
                <a:ea typeface="ＭＳ Ｐゴシック" pitchFamily="34" charset="-128"/>
              </a:rPr>
              <a:t>Data publishing was </a:t>
            </a:r>
            <a:r>
              <a:rPr lang="en-AU" sz="2800" dirty="0" smtClean="0">
                <a:solidFill>
                  <a:srgbClr val="000000"/>
                </a:solidFill>
                <a:latin typeface="Arial" pitchFamily="34" charset="0"/>
                <a:ea typeface="ＭＳ Ｐゴシック" pitchFamily="34" charset="-128"/>
              </a:rPr>
              <a:t>required</a:t>
            </a:r>
            <a:endParaRPr lang="en-AU" sz="2800" dirty="0">
              <a:solidFill>
                <a:srgbClr val="000000"/>
              </a:solidFill>
              <a:latin typeface="Arial" pitchFamily="34" charset="0"/>
              <a:ea typeface="ＭＳ Ｐゴシック" pitchFamily="34" charset="-128"/>
            </a:endParaRPr>
          </a:p>
        </p:txBody>
      </p:sp>
      <p:pic>
        <p:nvPicPr>
          <p:cNvPr id="5" name="Picture 4"/>
          <p:cNvPicPr>
            <a:picLocks noChangeAspect="1"/>
          </p:cNvPicPr>
          <p:nvPr/>
        </p:nvPicPr>
        <p:blipFill>
          <a:blip r:embed="rId4"/>
          <a:stretch>
            <a:fillRect/>
          </a:stretch>
        </p:blipFill>
        <p:spPr>
          <a:xfrm>
            <a:off x="5414682" y="290606"/>
            <a:ext cx="2743200" cy="2057400"/>
          </a:xfrm>
          <a:prstGeom prst="rect">
            <a:avLst/>
          </a:prstGeom>
        </p:spPr>
      </p:pic>
    </p:spTree>
    <p:extLst>
      <p:ext uri="{BB962C8B-B14F-4D97-AF65-F5344CB8AC3E}">
        <p14:creationId xmlns:p14="http://schemas.microsoft.com/office/powerpoint/2010/main" val="33264259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ARC  Application Requirements</a:t>
            </a:r>
            <a:endParaRPr lang="en-AU" dirty="0"/>
          </a:p>
        </p:txBody>
      </p:sp>
      <p:sp>
        <p:nvSpPr>
          <p:cNvPr id="3" name="Content Placeholder 2"/>
          <p:cNvSpPr>
            <a:spLocks noGrp="1"/>
          </p:cNvSpPr>
          <p:nvPr>
            <p:ph idx="1"/>
          </p:nvPr>
        </p:nvSpPr>
        <p:spPr>
          <a:xfrm>
            <a:off x="342900" y="1574796"/>
            <a:ext cx="8432800" cy="3949700"/>
          </a:xfrm>
        </p:spPr>
        <p:txBody>
          <a:bodyPr/>
          <a:lstStyle/>
          <a:p>
            <a:r>
              <a:rPr lang="en-AU" dirty="0" smtClean="0">
                <a:solidFill>
                  <a:schemeClr val="tx1"/>
                </a:solidFill>
                <a:latin typeface="+mn-lt"/>
                <a:ea typeface="+mn-ea"/>
                <a:cs typeface="+mn-cs"/>
              </a:rPr>
              <a:t>Management of Data (Project Description)</a:t>
            </a:r>
          </a:p>
          <a:p>
            <a:r>
              <a:rPr lang="en-AU" dirty="0" smtClean="0">
                <a:solidFill>
                  <a:schemeClr val="tx1"/>
                </a:solidFill>
                <a:latin typeface="+mn-lt"/>
                <a:ea typeface="+mn-ea"/>
                <a:cs typeface="+mn-cs"/>
              </a:rPr>
              <a:t>“Outline plans for the management of data produced as a result of the proposed research, including but not limited to storage, access and re-use arrangements”*. </a:t>
            </a:r>
          </a:p>
          <a:p>
            <a:r>
              <a:rPr lang="en-AU" dirty="0" smtClean="0">
                <a:solidFill>
                  <a:schemeClr val="tx1"/>
                </a:solidFill>
                <a:latin typeface="+mn-lt"/>
                <a:ea typeface="+mn-ea"/>
                <a:cs typeface="+mn-cs"/>
              </a:rPr>
              <a:t>“The Final Report must outline how data arising from the Project have been made publicly accessible where appropriate.”**</a:t>
            </a:r>
          </a:p>
          <a:p>
            <a:pPr>
              <a:buNone/>
            </a:pPr>
            <a:endParaRPr lang="en-AU" dirty="0"/>
          </a:p>
        </p:txBody>
      </p:sp>
      <p:sp>
        <p:nvSpPr>
          <p:cNvPr id="4" name="TextBox 3"/>
          <p:cNvSpPr txBox="1"/>
          <p:nvPr/>
        </p:nvSpPr>
        <p:spPr>
          <a:xfrm>
            <a:off x="533400" y="6096000"/>
            <a:ext cx="4965700" cy="646331"/>
          </a:xfrm>
          <a:prstGeom prst="rect">
            <a:avLst/>
          </a:prstGeom>
          <a:noFill/>
        </p:spPr>
        <p:txBody>
          <a:bodyPr wrap="square" rtlCol="0">
            <a:spAutoFit/>
          </a:bodyPr>
          <a:lstStyle/>
          <a:p>
            <a:pPr fontAlgn="base">
              <a:spcBef>
                <a:spcPct val="0"/>
              </a:spcBef>
              <a:spcAft>
                <a:spcPct val="0"/>
              </a:spcAft>
            </a:pPr>
            <a:r>
              <a:rPr lang="en-AU" dirty="0">
                <a:solidFill>
                  <a:srgbClr val="000000"/>
                </a:solidFill>
                <a:latin typeface="Arial" pitchFamily="34" charset="0"/>
                <a:ea typeface="ＭＳ Ｐゴシック" pitchFamily="34" charset="-128"/>
              </a:rPr>
              <a:t>* ARC Discovery Program Application Form </a:t>
            </a:r>
            <a:endParaRPr lang="en-AU" dirty="0" smtClean="0">
              <a:solidFill>
                <a:srgbClr val="000000"/>
              </a:solidFill>
              <a:latin typeface="Arial" pitchFamily="34" charset="0"/>
              <a:ea typeface="ＭＳ Ｐゴシック" pitchFamily="34" charset="-128"/>
            </a:endParaRPr>
          </a:p>
          <a:p>
            <a:pPr fontAlgn="base">
              <a:spcBef>
                <a:spcPct val="0"/>
              </a:spcBef>
              <a:spcAft>
                <a:spcPct val="0"/>
              </a:spcAft>
            </a:pPr>
            <a:r>
              <a:rPr lang="en-AU" dirty="0">
                <a:solidFill>
                  <a:srgbClr val="000000"/>
                </a:solidFill>
                <a:latin typeface="Arial" pitchFamily="34" charset="0"/>
                <a:ea typeface="ＭＳ Ｐゴシック" pitchFamily="34" charset="-128"/>
              </a:rPr>
              <a:t>** ARC Discovery Program Funding Agreement </a:t>
            </a:r>
          </a:p>
        </p:txBody>
      </p:sp>
      <p:pic>
        <p:nvPicPr>
          <p:cNvPr id="5" name="Picture 4"/>
          <p:cNvPicPr>
            <a:picLocks noChangeAspect="1"/>
          </p:cNvPicPr>
          <p:nvPr/>
        </p:nvPicPr>
        <p:blipFill>
          <a:blip r:embed="rId2"/>
          <a:stretch>
            <a:fillRect/>
          </a:stretch>
        </p:blipFill>
        <p:spPr>
          <a:xfrm>
            <a:off x="6429375" y="-23813"/>
            <a:ext cx="2714625" cy="1685925"/>
          </a:xfrm>
          <a:prstGeom prst="rect">
            <a:avLst/>
          </a:prstGeom>
        </p:spPr>
      </p:pic>
    </p:spTree>
    <p:extLst>
      <p:ext uri="{BB962C8B-B14F-4D97-AF65-F5344CB8AC3E}">
        <p14:creationId xmlns:p14="http://schemas.microsoft.com/office/powerpoint/2010/main" val="24115818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79550" y="0"/>
            <a:ext cx="10303099" cy="6858000"/>
          </a:xfrm>
          <a:prstGeom prst="rect">
            <a:avLst/>
          </a:prstGeom>
        </p:spPr>
      </p:pic>
      <p:sp>
        <p:nvSpPr>
          <p:cNvPr id="5" name="TextBox 4"/>
          <p:cNvSpPr txBox="1"/>
          <p:nvPr/>
        </p:nvSpPr>
        <p:spPr>
          <a:xfrm>
            <a:off x="977153" y="268941"/>
            <a:ext cx="7747747" cy="923330"/>
          </a:xfrm>
          <a:prstGeom prst="rect">
            <a:avLst/>
          </a:prstGeom>
          <a:noFill/>
        </p:spPr>
        <p:txBody>
          <a:bodyPr wrap="square" rtlCol="0">
            <a:spAutoFit/>
          </a:bodyPr>
          <a:lstStyle/>
          <a:p>
            <a:pPr algn="ctr" fontAlgn="base">
              <a:spcBef>
                <a:spcPct val="0"/>
              </a:spcBef>
              <a:spcAft>
                <a:spcPct val="0"/>
              </a:spcAft>
            </a:pPr>
            <a:r>
              <a:rPr lang="en-US" sz="5400" b="1" dirty="0" smtClean="0">
                <a:solidFill>
                  <a:srgbClr val="FFFFFF"/>
                </a:solidFill>
                <a:latin typeface="Arial" pitchFamily="34" charset="0"/>
                <a:ea typeface="ＭＳ Ｐゴシック" pitchFamily="34" charset="-128"/>
              </a:rPr>
              <a:t>Implementation</a:t>
            </a:r>
            <a:endParaRPr lang="en-US" sz="5400" b="1" dirty="0">
              <a:solidFill>
                <a:srgbClr val="FFFFFF"/>
              </a:solidFill>
              <a:latin typeface="Arial" pitchFamily="34" charset="0"/>
              <a:ea typeface="ＭＳ Ｐゴシック" pitchFamily="34" charset="-128"/>
            </a:endParaRPr>
          </a:p>
        </p:txBody>
      </p:sp>
    </p:spTree>
    <p:extLst>
      <p:ext uri="{BB962C8B-B14F-4D97-AF65-F5344CB8AC3E}">
        <p14:creationId xmlns:p14="http://schemas.microsoft.com/office/powerpoint/2010/main" val="40042458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218" y="401637"/>
            <a:ext cx="4561750" cy="1079500"/>
          </a:xfrm>
        </p:spPr>
        <p:txBody>
          <a:bodyPr/>
          <a:lstStyle/>
          <a:p>
            <a:r>
              <a:rPr lang="en-AU" b="1" dirty="0" smtClean="0">
                <a:solidFill>
                  <a:schemeClr val="tx1"/>
                </a:solidFill>
              </a:rPr>
              <a:t>Research Publications</a:t>
            </a:r>
            <a:br>
              <a:rPr lang="en-AU" b="1" dirty="0" smtClean="0">
                <a:solidFill>
                  <a:schemeClr val="tx1"/>
                </a:solidFill>
              </a:rPr>
            </a:br>
            <a:r>
              <a:rPr lang="en-AU" b="1" dirty="0" smtClean="0">
                <a:solidFill>
                  <a:schemeClr val="tx1"/>
                </a:solidFill>
              </a:rPr>
              <a:t>Repositories Survey</a:t>
            </a:r>
            <a:endParaRPr lang="en-AU" b="1" dirty="0">
              <a:solidFill>
                <a:schemeClr val="tx1"/>
              </a:solidFill>
            </a:endParaRPr>
          </a:p>
        </p:txBody>
      </p:sp>
      <p:sp>
        <p:nvSpPr>
          <p:cNvPr id="3" name="Content Placeholder 2"/>
          <p:cNvSpPr>
            <a:spLocks noGrp="1"/>
          </p:cNvSpPr>
          <p:nvPr>
            <p:ph idx="1"/>
          </p:nvPr>
        </p:nvSpPr>
        <p:spPr>
          <a:xfrm>
            <a:off x="368300" y="1879600"/>
            <a:ext cx="8432800" cy="4216400"/>
          </a:xfrm>
        </p:spPr>
        <p:txBody>
          <a:bodyPr/>
          <a:lstStyle/>
          <a:p>
            <a:r>
              <a:rPr lang="en-AU" dirty="0" smtClean="0">
                <a:solidFill>
                  <a:schemeClr val="tx1"/>
                </a:solidFill>
                <a:latin typeface="+mn-lt"/>
                <a:ea typeface="+mn-ea"/>
                <a:cs typeface="+mn-cs"/>
              </a:rPr>
              <a:t>The need for integration of data management and RPR systems is increasingly recognised</a:t>
            </a:r>
          </a:p>
          <a:p>
            <a:r>
              <a:rPr lang="en-AU" dirty="0" smtClean="0">
                <a:solidFill>
                  <a:schemeClr val="tx1"/>
                </a:solidFill>
                <a:latin typeface="+mn-lt"/>
                <a:ea typeface="+mn-ea"/>
                <a:cs typeface="+mn-cs"/>
              </a:rPr>
              <a:t>Increase in the number of institutions reporting integration of the workflows in the RPR and the data management system (less than 10% in 2012 to more than 60% in 2014).</a:t>
            </a:r>
            <a:endParaRPr lang="en-AU" dirty="0" smtClean="0"/>
          </a:p>
          <a:p>
            <a:r>
              <a:rPr lang="en-AU" dirty="0" smtClean="0">
                <a:solidFill>
                  <a:schemeClr val="tx1"/>
                </a:solidFill>
                <a:latin typeface="+mn-lt"/>
                <a:ea typeface="+mn-ea"/>
                <a:cs typeface="+mn-cs"/>
              </a:rPr>
              <a:t>Over half of the institutions say that they are now providing a data storage service.</a:t>
            </a:r>
          </a:p>
          <a:p>
            <a:pPr>
              <a:buNone/>
            </a:pPr>
            <a:endParaRPr lang="en-AU" dirty="0" smtClean="0">
              <a:solidFill>
                <a:schemeClr val="tx1"/>
              </a:solidFill>
              <a:latin typeface="+mn-lt"/>
              <a:ea typeface="+mn-ea"/>
              <a:cs typeface="+mn-cs"/>
            </a:endParaRPr>
          </a:p>
          <a:p>
            <a:pPr>
              <a:buNone/>
            </a:pPr>
            <a:r>
              <a:rPr lang="en-AU" sz="1400" dirty="0" smtClean="0">
                <a:solidFill>
                  <a:schemeClr val="tx1"/>
                </a:solidFill>
                <a:latin typeface="+mn-lt"/>
                <a:ea typeface="+mn-ea"/>
                <a:cs typeface="+mn-cs"/>
                <a:hlinkClick r:id="rId2"/>
              </a:rPr>
              <a:t>http://www.caul.edu.au/content/upload/files/surveys/repositories2014public.pdf</a:t>
            </a:r>
            <a:endParaRPr lang="en-AU" sz="1400" dirty="0"/>
          </a:p>
        </p:txBody>
      </p:sp>
      <p:pic>
        <p:nvPicPr>
          <p:cNvPr id="4" name="Picture 3"/>
          <p:cNvPicPr>
            <a:picLocks noChangeAspect="1"/>
          </p:cNvPicPr>
          <p:nvPr/>
        </p:nvPicPr>
        <p:blipFill>
          <a:blip r:embed="rId3"/>
          <a:stretch>
            <a:fillRect/>
          </a:stretch>
        </p:blipFill>
        <p:spPr>
          <a:xfrm>
            <a:off x="255773" y="469899"/>
            <a:ext cx="3648075" cy="942975"/>
          </a:xfrm>
          <a:prstGeom prst="rect">
            <a:avLst/>
          </a:prstGeom>
        </p:spPr>
      </p:pic>
    </p:spTree>
    <p:extLst>
      <p:ext uri="{BB962C8B-B14F-4D97-AF65-F5344CB8AC3E}">
        <p14:creationId xmlns:p14="http://schemas.microsoft.com/office/powerpoint/2010/main" val="10788276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399" y="520700"/>
            <a:ext cx="4134971" cy="596900"/>
          </a:xfrm>
        </p:spPr>
        <p:txBody>
          <a:bodyPr/>
          <a:lstStyle/>
          <a:p>
            <a:r>
              <a:rPr lang="en-AU" b="1" dirty="0" smtClean="0"/>
              <a:t>NCRIS Open </a:t>
            </a:r>
            <a:r>
              <a:rPr lang="en-AU" b="1" dirty="0"/>
              <a:t>D</a:t>
            </a:r>
            <a:r>
              <a:rPr lang="en-AU" b="1" dirty="0" smtClean="0"/>
              <a:t>ata</a:t>
            </a:r>
            <a:endParaRPr lang="en-AU" b="1" dirty="0"/>
          </a:p>
        </p:txBody>
      </p:sp>
      <p:sp>
        <p:nvSpPr>
          <p:cNvPr id="3" name="Content Placeholder 2"/>
          <p:cNvSpPr>
            <a:spLocks noGrp="1"/>
          </p:cNvSpPr>
          <p:nvPr>
            <p:ph idx="1"/>
          </p:nvPr>
        </p:nvSpPr>
        <p:spPr>
          <a:xfrm>
            <a:off x="386773" y="1368137"/>
            <a:ext cx="8432800" cy="2984500"/>
          </a:xfrm>
        </p:spPr>
        <p:txBody>
          <a:bodyPr/>
          <a:lstStyle/>
          <a:p>
            <a:r>
              <a:rPr lang="en-AU" dirty="0" smtClean="0"/>
              <a:t>Data-intensive facilities in marine, astronomy, terrestrial ecosystems, earth sciences, </a:t>
            </a:r>
            <a:r>
              <a:rPr lang="en-AU" dirty="0" err="1" smtClean="0"/>
              <a:t>bidodiversity</a:t>
            </a:r>
            <a:r>
              <a:rPr lang="en-AU" dirty="0" smtClean="0"/>
              <a:t>, etc</a:t>
            </a:r>
          </a:p>
          <a:p>
            <a:r>
              <a:rPr lang="en-AU" dirty="0" smtClean="0"/>
              <a:t>Data storage, </a:t>
            </a:r>
            <a:r>
              <a:rPr lang="en-AU" dirty="0" err="1" smtClean="0"/>
              <a:t>mgmt</a:t>
            </a:r>
            <a:r>
              <a:rPr lang="en-AU" dirty="0"/>
              <a:t>,</a:t>
            </a:r>
            <a:r>
              <a:rPr lang="en-AU" dirty="0" smtClean="0"/>
              <a:t> and publication infrastructure</a:t>
            </a:r>
          </a:p>
          <a:p>
            <a:r>
              <a:rPr lang="en-AU" dirty="0" smtClean="0"/>
              <a:t>High performance computing data centre</a:t>
            </a:r>
          </a:p>
          <a:p>
            <a:pPr>
              <a:buNone/>
            </a:pPr>
            <a:endParaRPr lang="en-AU" dirty="0"/>
          </a:p>
        </p:txBody>
      </p:sp>
      <p:pic>
        <p:nvPicPr>
          <p:cNvPr id="4" name="Picture 3"/>
          <p:cNvPicPr>
            <a:picLocks noChangeAspect="1"/>
          </p:cNvPicPr>
          <p:nvPr/>
        </p:nvPicPr>
        <p:blipFill>
          <a:blip r:embed="rId2"/>
          <a:stretch>
            <a:fillRect/>
          </a:stretch>
        </p:blipFill>
        <p:spPr>
          <a:xfrm>
            <a:off x="174531" y="336550"/>
            <a:ext cx="2143125" cy="781050"/>
          </a:xfrm>
          <a:prstGeom prst="rect">
            <a:avLst/>
          </a:prstGeom>
        </p:spPr>
      </p:pic>
      <p:pic>
        <p:nvPicPr>
          <p:cNvPr id="6" name="Picture 5"/>
          <p:cNvPicPr>
            <a:picLocks noChangeAspect="1"/>
          </p:cNvPicPr>
          <p:nvPr/>
        </p:nvPicPr>
        <p:blipFill>
          <a:blip r:embed="rId3"/>
          <a:stretch>
            <a:fillRect/>
          </a:stretch>
        </p:blipFill>
        <p:spPr>
          <a:xfrm>
            <a:off x="1455882" y="4132695"/>
            <a:ext cx="5715000" cy="2324100"/>
          </a:xfrm>
          <a:prstGeom prst="rect">
            <a:avLst/>
          </a:prstGeom>
        </p:spPr>
      </p:pic>
    </p:spTree>
    <p:extLst>
      <p:ext uri="{BB962C8B-B14F-4D97-AF65-F5344CB8AC3E}">
        <p14:creationId xmlns:p14="http://schemas.microsoft.com/office/powerpoint/2010/main" val="22366465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06" y="978003"/>
            <a:ext cx="2540748" cy="978646"/>
          </a:xfrm>
        </p:spPr>
        <p:txBody>
          <a:bodyPr/>
          <a:lstStyle/>
          <a:p>
            <a:r>
              <a:rPr lang="en-US" b="1" dirty="0" smtClean="0"/>
              <a:t>Institutional Motivation</a:t>
            </a:r>
            <a:endParaRPr lang="en-US" b="1" dirty="0"/>
          </a:p>
        </p:txBody>
      </p:sp>
      <p:sp>
        <p:nvSpPr>
          <p:cNvPr id="3" name="Content Placeholder 2"/>
          <p:cNvSpPr>
            <a:spLocks noGrp="1"/>
          </p:cNvSpPr>
          <p:nvPr>
            <p:ph idx="1"/>
          </p:nvPr>
        </p:nvSpPr>
        <p:spPr>
          <a:xfrm>
            <a:off x="168632" y="2893902"/>
            <a:ext cx="4562288" cy="2629444"/>
          </a:xfrm>
        </p:spPr>
        <p:txBody>
          <a:bodyPr/>
          <a:lstStyle/>
          <a:p>
            <a:r>
              <a:rPr lang="en-US" dirty="0" smtClean="0"/>
              <a:t>Compliance</a:t>
            </a:r>
          </a:p>
          <a:p>
            <a:r>
              <a:rPr lang="en-US" dirty="0" smtClean="0"/>
              <a:t>Integrity of research</a:t>
            </a:r>
          </a:p>
          <a:p>
            <a:r>
              <a:rPr lang="en-US" dirty="0" smtClean="0"/>
              <a:t>Research quality/ impact</a:t>
            </a:r>
          </a:p>
          <a:p>
            <a:r>
              <a:rPr lang="en-US" dirty="0" smtClean="0"/>
              <a:t>Profile</a:t>
            </a:r>
            <a:endParaRPr lang="en-US" dirty="0"/>
          </a:p>
        </p:txBody>
      </p:sp>
      <p:pic>
        <p:nvPicPr>
          <p:cNvPr id="4" name="Picture 3"/>
          <p:cNvPicPr>
            <a:picLocks noChangeAspect="1"/>
          </p:cNvPicPr>
          <p:nvPr/>
        </p:nvPicPr>
        <p:blipFill>
          <a:blip r:embed="rId2"/>
          <a:stretch>
            <a:fillRect/>
          </a:stretch>
        </p:blipFill>
        <p:spPr>
          <a:xfrm>
            <a:off x="4507345" y="-13108"/>
            <a:ext cx="4636655" cy="6871107"/>
          </a:xfrm>
          <a:prstGeom prst="rect">
            <a:avLst/>
          </a:prstGeom>
        </p:spPr>
      </p:pic>
    </p:spTree>
    <p:extLst>
      <p:ext uri="{BB962C8B-B14F-4D97-AF65-F5344CB8AC3E}">
        <p14:creationId xmlns:p14="http://schemas.microsoft.com/office/powerpoint/2010/main" val="33833128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3081" y="1"/>
            <a:ext cx="9647082" cy="7000164"/>
          </a:xfrm>
          <a:prstGeom prst="rect">
            <a:avLst/>
          </a:prstGeom>
        </p:spPr>
      </p:pic>
      <p:sp>
        <p:nvSpPr>
          <p:cNvPr id="2" name="Title 1"/>
          <p:cNvSpPr>
            <a:spLocks noGrp="1"/>
          </p:cNvSpPr>
          <p:nvPr>
            <p:ph type="title"/>
          </p:nvPr>
        </p:nvSpPr>
        <p:spPr>
          <a:xfrm>
            <a:off x="4027055" y="400626"/>
            <a:ext cx="2331027" cy="1224973"/>
          </a:xfrm>
        </p:spPr>
        <p:txBody>
          <a:bodyPr/>
          <a:lstStyle/>
          <a:p>
            <a:r>
              <a:rPr lang="en-US" b="1" dirty="0" smtClean="0">
                <a:solidFill>
                  <a:srgbClr val="FFFF00"/>
                </a:solidFill>
              </a:rPr>
              <a:t>Researcher Motivation</a:t>
            </a:r>
            <a:endParaRPr lang="en-US" b="1" dirty="0">
              <a:solidFill>
                <a:srgbClr val="FFFF00"/>
              </a:solidFill>
            </a:endParaRPr>
          </a:p>
        </p:txBody>
      </p:sp>
      <p:sp>
        <p:nvSpPr>
          <p:cNvPr id="3" name="Content Placeholder 2"/>
          <p:cNvSpPr>
            <a:spLocks noGrp="1"/>
          </p:cNvSpPr>
          <p:nvPr>
            <p:ph idx="1"/>
          </p:nvPr>
        </p:nvSpPr>
        <p:spPr>
          <a:xfrm>
            <a:off x="5854700" y="2834409"/>
            <a:ext cx="3658755" cy="3949700"/>
          </a:xfrm>
        </p:spPr>
        <p:txBody>
          <a:bodyPr/>
          <a:lstStyle/>
          <a:p>
            <a:r>
              <a:rPr lang="en-US" dirty="0" smtClean="0">
                <a:solidFill>
                  <a:schemeClr val="bg1"/>
                </a:solidFill>
              </a:rPr>
              <a:t>Collaboration</a:t>
            </a:r>
          </a:p>
          <a:p>
            <a:r>
              <a:rPr lang="en-US" dirty="0" smtClean="0">
                <a:solidFill>
                  <a:schemeClr val="bg1"/>
                </a:solidFill>
              </a:rPr>
              <a:t>Citation/ impact</a:t>
            </a:r>
          </a:p>
          <a:p>
            <a:r>
              <a:rPr lang="en-US" dirty="0" smtClean="0">
                <a:solidFill>
                  <a:schemeClr val="bg1"/>
                </a:solidFill>
              </a:rPr>
              <a:t>Research integrity</a:t>
            </a:r>
          </a:p>
          <a:p>
            <a:r>
              <a:rPr lang="en-US" dirty="0" smtClean="0">
                <a:solidFill>
                  <a:schemeClr val="bg1"/>
                </a:solidFill>
              </a:rPr>
              <a:t>Journal policy</a:t>
            </a:r>
          </a:p>
          <a:p>
            <a:r>
              <a:rPr lang="en-US" dirty="0" smtClean="0">
                <a:solidFill>
                  <a:schemeClr val="bg1"/>
                </a:solidFill>
              </a:rPr>
              <a:t>Profile</a:t>
            </a:r>
          </a:p>
          <a:p>
            <a:r>
              <a:rPr lang="en-US" dirty="0" smtClean="0">
                <a:solidFill>
                  <a:schemeClr val="bg1"/>
                </a:solidFill>
              </a:rPr>
              <a:t>Legacy</a:t>
            </a:r>
          </a:p>
          <a:p>
            <a:endParaRPr lang="en-US" dirty="0">
              <a:solidFill>
                <a:schemeClr val="bg1"/>
              </a:solidFill>
            </a:endParaRPr>
          </a:p>
        </p:txBody>
      </p:sp>
    </p:spTree>
    <p:extLst>
      <p:ext uri="{BB962C8B-B14F-4D97-AF65-F5344CB8AC3E}">
        <p14:creationId xmlns:p14="http://schemas.microsoft.com/office/powerpoint/2010/main" val="752251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102" t="4302" r="1615" b="121"/>
          <a:stretch/>
        </p:blipFill>
        <p:spPr>
          <a:xfrm>
            <a:off x="0" y="0"/>
            <a:ext cx="9144000" cy="7403948"/>
          </a:xfrm>
          <a:prstGeom prst="rect">
            <a:avLst/>
          </a:prstGeom>
        </p:spPr>
      </p:pic>
    </p:spTree>
    <p:extLst>
      <p:ext uri="{BB962C8B-B14F-4D97-AF65-F5344CB8AC3E}">
        <p14:creationId xmlns:p14="http://schemas.microsoft.com/office/powerpoint/2010/main" val="14344177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Panel Members</a:t>
            </a:r>
            <a:endParaRPr lang="en-AU" dirty="0"/>
          </a:p>
        </p:txBody>
      </p:sp>
      <p:sp>
        <p:nvSpPr>
          <p:cNvPr id="3" name="Content Placeholder 2"/>
          <p:cNvSpPr>
            <a:spLocks noGrp="1"/>
          </p:cNvSpPr>
          <p:nvPr>
            <p:ph idx="1"/>
          </p:nvPr>
        </p:nvSpPr>
        <p:spPr/>
        <p:txBody>
          <a:bodyPr>
            <a:normAutofit lnSpcReduction="10000"/>
          </a:bodyPr>
          <a:lstStyle/>
          <a:p>
            <a:endParaRPr lang="en-AU" dirty="0" smtClean="0"/>
          </a:p>
          <a:p>
            <a:r>
              <a:rPr lang="en-AU" dirty="0" smtClean="0"/>
              <a:t>Professor </a:t>
            </a:r>
            <a:r>
              <a:rPr lang="en-AU" b="1" dirty="0" smtClean="0"/>
              <a:t>Andrew Heathcote </a:t>
            </a:r>
            <a:r>
              <a:rPr lang="en-AU" dirty="0" smtClean="0"/>
              <a:t>– Newcastle Uni</a:t>
            </a:r>
          </a:p>
          <a:p>
            <a:r>
              <a:rPr lang="en-AU" dirty="0" smtClean="0"/>
              <a:t>Dr </a:t>
            </a:r>
            <a:r>
              <a:rPr lang="en-AU" b="1" dirty="0" smtClean="0"/>
              <a:t>Gillian </a:t>
            </a:r>
            <a:r>
              <a:rPr lang="en-AU" b="1" dirty="0"/>
              <a:t>L</a:t>
            </a:r>
            <a:r>
              <a:rPr lang="en-AU" b="1" dirty="0" smtClean="0"/>
              <a:t>awson </a:t>
            </a:r>
            <a:r>
              <a:rPr lang="en-AU" dirty="0" smtClean="0"/>
              <a:t>– QUT</a:t>
            </a:r>
          </a:p>
          <a:p>
            <a:r>
              <a:rPr lang="en-AU" dirty="0" smtClean="0"/>
              <a:t>A/ Professor </a:t>
            </a:r>
            <a:r>
              <a:rPr lang="en-AU" b="1" dirty="0" smtClean="0"/>
              <a:t>Katrina Schlunke </a:t>
            </a:r>
            <a:r>
              <a:rPr lang="en-AU" dirty="0" smtClean="0"/>
              <a:t>– UTS</a:t>
            </a:r>
          </a:p>
          <a:p>
            <a:r>
              <a:rPr lang="en-AU" dirty="0" smtClean="0"/>
              <a:t>Professor </a:t>
            </a:r>
            <a:r>
              <a:rPr lang="en-AU" b="1" dirty="0" smtClean="0"/>
              <a:t>Laurie Buys </a:t>
            </a:r>
            <a:r>
              <a:rPr lang="en-AU" dirty="0" smtClean="0"/>
              <a:t>- QUT</a:t>
            </a:r>
          </a:p>
          <a:p>
            <a:r>
              <a:rPr lang="en-AU" dirty="0" smtClean="0"/>
              <a:t>A/ Professor </a:t>
            </a:r>
            <a:r>
              <a:rPr lang="en-AU" b="1" dirty="0" smtClean="0"/>
              <a:t>Stephan Chalup </a:t>
            </a:r>
            <a:r>
              <a:rPr lang="en-AU" dirty="0" smtClean="0"/>
              <a:t>– Newcastle Uni</a:t>
            </a:r>
          </a:p>
          <a:p>
            <a:endParaRPr lang="en-AU" dirty="0"/>
          </a:p>
          <a:p>
            <a:r>
              <a:rPr lang="en-AU" dirty="0" smtClean="0"/>
              <a:t>Facilitator: </a:t>
            </a:r>
            <a:r>
              <a:rPr lang="en-AU" b="1" dirty="0" smtClean="0"/>
              <a:t>Roxanne Missingham </a:t>
            </a:r>
            <a:r>
              <a:rPr lang="en-AU" dirty="0" smtClean="0"/>
              <a:t>- ANU</a:t>
            </a:r>
            <a:endParaRPr lang="en-AU" dirty="0"/>
          </a:p>
        </p:txBody>
      </p:sp>
    </p:spTree>
    <p:extLst>
      <p:ext uri="{BB962C8B-B14F-4D97-AF65-F5344CB8AC3E}">
        <p14:creationId xmlns:p14="http://schemas.microsoft.com/office/powerpoint/2010/main" val="38669744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Thank you</a:t>
            </a:r>
            <a:endParaRPr lang="en-AU" dirty="0"/>
          </a:p>
        </p:txBody>
      </p:sp>
      <p:sp>
        <p:nvSpPr>
          <p:cNvPr id="3" name="Content Placeholder 2"/>
          <p:cNvSpPr>
            <a:spLocks noGrp="1"/>
          </p:cNvSpPr>
          <p:nvPr>
            <p:ph idx="1"/>
          </p:nvPr>
        </p:nvSpPr>
        <p:spPr/>
        <p:txBody>
          <a:bodyPr>
            <a:normAutofit lnSpcReduction="10000"/>
          </a:bodyPr>
          <a:lstStyle/>
          <a:p>
            <a:r>
              <a:rPr lang="en-AU" dirty="0"/>
              <a:t>Emeritus Professor Tom </a:t>
            </a:r>
            <a:r>
              <a:rPr lang="en-AU" dirty="0" smtClean="0"/>
              <a:t>Cochrane</a:t>
            </a:r>
          </a:p>
          <a:p>
            <a:r>
              <a:rPr lang="en-AU" dirty="0"/>
              <a:t>Dr Erin McKiernan </a:t>
            </a:r>
          </a:p>
          <a:p>
            <a:r>
              <a:rPr lang="en-AU" dirty="0" smtClean="0"/>
              <a:t>Dr Adrian Burton </a:t>
            </a:r>
          </a:p>
          <a:p>
            <a:r>
              <a:rPr lang="en-AU" dirty="0"/>
              <a:t>Professor Andrew </a:t>
            </a:r>
            <a:r>
              <a:rPr lang="en-AU" dirty="0" smtClean="0"/>
              <a:t>Heathcote</a:t>
            </a:r>
            <a:endParaRPr lang="en-AU" dirty="0"/>
          </a:p>
          <a:p>
            <a:r>
              <a:rPr lang="en-AU" dirty="0"/>
              <a:t>Dr Gillian Lawson </a:t>
            </a:r>
            <a:endParaRPr lang="en-AU" dirty="0" smtClean="0"/>
          </a:p>
          <a:p>
            <a:r>
              <a:rPr lang="en-AU" dirty="0" smtClean="0"/>
              <a:t>A</a:t>
            </a:r>
            <a:r>
              <a:rPr lang="en-AU" dirty="0"/>
              <a:t>/ Professor Katrina </a:t>
            </a:r>
            <a:r>
              <a:rPr lang="en-AU" dirty="0" smtClean="0"/>
              <a:t>Schlunke</a:t>
            </a:r>
            <a:endParaRPr lang="en-AU" dirty="0"/>
          </a:p>
          <a:p>
            <a:r>
              <a:rPr lang="en-AU" dirty="0"/>
              <a:t>Professor Laurie Buys - QUT</a:t>
            </a:r>
          </a:p>
          <a:p>
            <a:r>
              <a:rPr lang="en-AU" dirty="0"/>
              <a:t>A/ Professor Stephan Chalup</a:t>
            </a:r>
            <a:endParaRPr lang="en-AU" dirty="0" smtClean="0"/>
          </a:p>
          <a:p>
            <a:endParaRPr lang="en-AU" dirty="0"/>
          </a:p>
        </p:txBody>
      </p:sp>
    </p:spTree>
    <p:extLst>
      <p:ext uri="{BB962C8B-B14F-4D97-AF65-F5344CB8AC3E}">
        <p14:creationId xmlns:p14="http://schemas.microsoft.com/office/powerpoint/2010/main" val="35236964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Stay connected</a:t>
            </a:r>
            <a:endParaRPr lang="en-AU" dirty="0"/>
          </a:p>
        </p:txBody>
      </p:sp>
      <p:sp>
        <p:nvSpPr>
          <p:cNvPr id="3" name="Content Placeholder 2"/>
          <p:cNvSpPr>
            <a:spLocks noGrp="1"/>
          </p:cNvSpPr>
          <p:nvPr>
            <p:ph idx="1"/>
          </p:nvPr>
        </p:nvSpPr>
        <p:spPr/>
        <p:txBody>
          <a:bodyPr/>
          <a:lstStyle/>
          <a:p>
            <a:pPr marL="0" indent="0">
              <a:buNone/>
            </a:pPr>
            <a:r>
              <a:rPr lang="en-AU" dirty="0" smtClean="0"/>
              <a:t>Sign up for our fortnightly newsletter </a:t>
            </a:r>
            <a:r>
              <a:rPr lang="en-AU" dirty="0" smtClean="0">
                <a:hlinkClick r:id="rId2"/>
              </a:rPr>
              <a:t>www.aoasg.org.au</a:t>
            </a:r>
            <a:r>
              <a:rPr lang="en-AU" dirty="0" smtClean="0"/>
              <a:t> </a:t>
            </a:r>
          </a:p>
          <a:p>
            <a:pPr marL="0" indent="0">
              <a:buNone/>
            </a:pPr>
            <a:endParaRPr lang="en-AU" dirty="0"/>
          </a:p>
          <a:p>
            <a:pPr marL="0" indent="0">
              <a:buNone/>
            </a:pPr>
            <a:r>
              <a:rPr lang="en-AU" dirty="0" smtClean="0"/>
              <a:t>Follow us on Twitter @</a:t>
            </a:r>
            <a:r>
              <a:rPr lang="en-AU" dirty="0" err="1" smtClean="0"/>
              <a:t>openaccess_oz</a:t>
            </a:r>
            <a:endParaRPr lang="en-AU" dirty="0" smtClean="0"/>
          </a:p>
          <a:p>
            <a:pPr marL="0" indent="0">
              <a:buNone/>
            </a:pPr>
            <a:endParaRPr lang="en-AU" dirty="0"/>
          </a:p>
          <a:p>
            <a:pPr marL="0" indent="0">
              <a:buNone/>
            </a:pPr>
            <a:r>
              <a:rPr lang="en-AU" dirty="0" smtClean="0"/>
              <a:t>Sign our Open Access Supporters page:</a:t>
            </a:r>
          </a:p>
          <a:p>
            <a:pPr marL="0" indent="0">
              <a:buNone/>
            </a:pPr>
            <a:r>
              <a:rPr lang="en-AU" dirty="0">
                <a:hlinkClick r:id="rId3"/>
              </a:rPr>
              <a:t>http://aoasg.org.au/support-for-open-access</a:t>
            </a:r>
            <a:r>
              <a:rPr lang="en-AU" dirty="0" smtClean="0">
                <a:hlinkClick r:id="rId3"/>
              </a:rPr>
              <a:t>/</a:t>
            </a:r>
            <a:endParaRPr lang="en-AU" dirty="0" smtClean="0"/>
          </a:p>
          <a:p>
            <a:pPr marL="0" indent="0">
              <a:buNone/>
            </a:pPr>
            <a:endParaRPr lang="en-AU" dirty="0" smtClean="0"/>
          </a:p>
          <a:p>
            <a:pPr marL="0" indent="0">
              <a:buNone/>
            </a:pPr>
            <a:endParaRPr lang="en-AU" dirty="0"/>
          </a:p>
        </p:txBody>
      </p:sp>
    </p:spTree>
    <p:extLst>
      <p:ext uri="{BB962C8B-B14F-4D97-AF65-F5344CB8AC3E}">
        <p14:creationId xmlns:p14="http://schemas.microsoft.com/office/powerpoint/2010/main" val="1647318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orldwide desig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1_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Office Theme">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116 MUN ANDS Presentation D+Calibri">
  <a:themeElements>
    <a:clrScheme name="9116 MUN ANDS Presentation D+Calibr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116 MUN ANDS Presentation D+Calibri">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116 MUN ANDS Presentation D+Calibr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116 MUN ANDS Presentation D+Calibr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116 MUN ANDS Presentation D+Calibr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116 MUN ANDS Presentation D+Calibr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116 MUN ANDS Presentation D+Calibr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116 MUN ANDS Presentation D+Calibr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116 MUN ANDS Presentation D+Calibr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116 MUN ANDS Presentation D+Calibr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116 MUN ANDS Presentation D+Calibr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116 MUN ANDS Presentation D+Calibr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116 MUN ANDS Presentation D+Calibr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116 MUN ANDS Presentation D+Calibr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1454</TotalTime>
  <Words>1295</Words>
  <Application>Microsoft Office PowerPoint</Application>
  <PresentationFormat>On-screen Show (4:3)</PresentationFormat>
  <Paragraphs>245</Paragraphs>
  <Slides>38</Slides>
  <Notes>8</Notes>
  <HiddenSlides>0</HiddenSlides>
  <MMClips>0</MMClips>
  <ScaleCrop>false</ScaleCrop>
  <HeadingPairs>
    <vt:vector size="4" baseType="variant">
      <vt:variant>
        <vt:lpstr>Theme</vt:lpstr>
      </vt:variant>
      <vt:variant>
        <vt:i4>4</vt:i4>
      </vt:variant>
      <vt:variant>
        <vt:lpstr>Slide Titles</vt:lpstr>
      </vt:variant>
      <vt:variant>
        <vt:i4>38</vt:i4>
      </vt:variant>
    </vt:vector>
  </HeadingPairs>
  <TitlesOfParts>
    <vt:vector size="42" baseType="lpstr">
      <vt:lpstr>Office Theme</vt:lpstr>
      <vt:lpstr>Worldwide design template</vt:lpstr>
      <vt:lpstr>1_Office Theme</vt:lpstr>
      <vt:lpstr>9116 MUN ANDS Presentation D+Calibri</vt:lpstr>
      <vt:lpstr>Welcome to the inaugural  Open Access Forum organised by AOASG  </vt:lpstr>
      <vt:lpstr>Housekeeping</vt:lpstr>
      <vt:lpstr>AOASG Members:</vt:lpstr>
      <vt:lpstr>AGENDA</vt:lpstr>
      <vt:lpstr>Culture Change in Academia - Dr Erin McKiernan</vt:lpstr>
      <vt:lpstr>The Open Access Condition – Some Reflections on Current Experience and Challenges</vt:lpstr>
      <vt:lpstr>Open Access Advantage</vt:lpstr>
      <vt:lpstr>Gold and books</vt:lpstr>
      <vt:lpstr>Contemporary Issues</vt:lpstr>
      <vt:lpstr>Contemporary Issues 1- New Business relationships</vt:lpstr>
      <vt:lpstr>Contemporary Issues 2 – Supporting best practice in the institution</vt:lpstr>
      <vt:lpstr>Contemporary Issues 3- Responding to Government</vt:lpstr>
      <vt:lpstr>Contemporary Issues 4 – Copyright and Licensing</vt:lpstr>
      <vt:lpstr>Contemporary Issues  5  - Perspectives demanding institutional attention</vt:lpstr>
      <vt:lpstr>Research in Emergent Economies Meets Scholarship in the Old West</vt:lpstr>
      <vt:lpstr>Discussion </vt:lpstr>
      <vt:lpstr>Open Data</vt:lpstr>
      <vt:lpstr>Open Data</vt:lpstr>
      <vt:lpstr>Open Access Publications and Open Data</vt:lpstr>
      <vt:lpstr>Policy</vt:lpstr>
      <vt:lpstr>Open Data Principles</vt:lpstr>
      <vt:lpstr>PowerPoint Presentation</vt:lpstr>
      <vt:lpstr>International context</vt:lpstr>
      <vt:lpstr>PowerPoint Presentation</vt:lpstr>
      <vt:lpstr>G8 Science Ministers Statement</vt:lpstr>
      <vt:lpstr>PowerPoint Presentation</vt:lpstr>
      <vt:lpstr>USA</vt:lpstr>
      <vt:lpstr>PowerPoint Presentation</vt:lpstr>
      <vt:lpstr>ARC  Application Requirements</vt:lpstr>
      <vt:lpstr>PowerPoint Presentation</vt:lpstr>
      <vt:lpstr>Research Publications Repositories Survey</vt:lpstr>
      <vt:lpstr>NCRIS Open Data</vt:lpstr>
      <vt:lpstr>Institutional Motivation</vt:lpstr>
      <vt:lpstr>Researcher Motivation</vt:lpstr>
      <vt:lpstr>PowerPoint Presentation</vt:lpstr>
      <vt:lpstr>Panel Members</vt:lpstr>
      <vt:lpstr>Thank you</vt:lpstr>
      <vt:lpstr>Stay connected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Danny Kingsley</dc:creator>
  <cp:lastModifiedBy>ACU</cp:lastModifiedBy>
  <cp:revision>17</cp:revision>
  <dcterms:created xsi:type="dcterms:W3CDTF">2013-10-18T19:47:43Z</dcterms:created>
  <dcterms:modified xsi:type="dcterms:W3CDTF">2014-11-04T22:52:11Z</dcterms:modified>
</cp:coreProperties>
</file>